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1" r:id="rId1"/>
  </p:sldMasterIdLst>
  <p:notesMasterIdLst>
    <p:notesMasterId r:id="rId72"/>
  </p:notesMasterIdLst>
  <p:sldIdLst>
    <p:sldId id="256" r:id="rId2"/>
    <p:sldId id="296" r:id="rId3"/>
    <p:sldId id="321" r:id="rId4"/>
    <p:sldId id="297" r:id="rId5"/>
    <p:sldId id="322" r:id="rId6"/>
    <p:sldId id="323" r:id="rId7"/>
    <p:sldId id="324" r:id="rId8"/>
    <p:sldId id="326" r:id="rId9"/>
    <p:sldId id="300" r:id="rId10"/>
    <p:sldId id="328" r:id="rId11"/>
    <p:sldId id="330" r:id="rId12"/>
    <p:sldId id="327" r:id="rId13"/>
    <p:sldId id="329" r:id="rId14"/>
    <p:sldId id="331" r:id="rId15"/>
    <p:sldId id="332" r:id="rId16"/>
    <p:sldId id="333" r:id="rId17"/>
    <p:sldId id="325" r:id="rId18"/>
    <p:sldId id="335" r:id="rId19"/>
    <p:sldId id="336" r:id="rId20"/>
    <p:sldId id="537" r:id="rId21"/>
    <p:sldId id="538" r:id="rId22"/>
    <p:sldId id="539" r:id="rId23"/>
    <p:sldId id="540" r:id="rId24"/>
    <p:sldId id="541" r:id="rId25"/>
    <p:sldId id="542" r:id="rId26"/>
    <p:sldId id="543" r:id="rId27"/>
    <p:sldId id="546" r:id="rId28"/>
    <p:sldId id="551" r:id="rId29"/>
    <p:sldId id="544" r:id="rId30"/>
    <p:sldId id="553" r:id="rId31"/>
    <p:sldId id="554" r:id="rId32"/>
    <p:sldId id="552" r:id="rId33"/>
    <p:sldId id="545" r:id="rId34"/>
    <p:sldId id="547" r:id="rId35"/>
    <p:sldId id="548" r:id="rId36"/>
    <p:sldId id="550" r:id="rId37"/>
    <p:sldId id="549" r:id="rId38"/>
    <p:sldId id="305" r:id="rId39"/>
    <p:sldId id="306" r:id="rId40"/>
    <p:sldId id="307" r:id="rId41"/>
    <p:sldId id="308" r:id="rId42"/>
    <p:sldId id="555" r:id="rId43"/>
    <p:sldId id="309" r:id="rId44"/>
    <p:sldId id="556" r:id="rId45"/>
    <p:sldId id="311" r:id="rId46"/>
    <p:sldId id="310" r:id="rId47"/>
    <p:sldId id="312" r:id="rId48"/>
    <p:sldId id="314" r:id="rId49"/>
    <p:sldId id="313" r:id="rId50"/>
    <p:sldId id="315" r:id="rId51"/>
    <p:sldId id="560" r:id="rId52"/>
    <p:sldId id="561" r:id="rId53"/>
    <p:sldId id="559" r:id="rId54"/>
    <p:sldId id="316" r:id="rId55"/>
    <p:sldId id="563" r:id="rId56"/>
    <p:sldId id="317" r:id="rId57"/>
    <p:sldId id="564" r:id="rId58"/>
    <p:sldId id="565" r:id="rId59"/>
    <p:sldId id="318" r:id="rId60"/>
    <p:sldId id="566" r:id="rId61"/>
    <p:sldId id="567" r:id="rId62"/>
    <p:sldId id="574" r:id="rId63"/>
    <p:sldId id="568" r:id="rId64"/>
    <p:sldId id="569" r:id="rId65"/>
    <p:sldId id="319" r:id="rId66"/>
    <p:sldId id="572" r:id="rId67"/>
    <p:sldId id="571" r:id="rId68"/>
    <p:sldId id="573" r:id="rId69"/>
    <p:sldId id="320" r:id="rId70"/>
    <p:sldId id="334"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FAF3F5"/>
    <a:srgbClr val="A1CEE2"/>
    <a:srgbClr val="6AC2E9"/>
    <a:srgbClr val="027BB9"/>
    <a:srgbClr val="1165AD"/>
    <a:srgbClr val="1165AE"/>
    <a:srgbClr val="0F5696"/>
    <a:srgbClr val="0B4A7F"/>
    <a:srgbClr val="CAE0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96" autoAdjust="0"/>
    <p:restoredTop sz="89144" autoAdjust="0"/>
  </p:normalViewPr>
  <p:slideViewPr>
    <p:cSldViewPr snapToGrid="0">
      <p:cViewPr varScale="1">
        <p:scale>
          <a:sx n="202" d="100"/>
          <a:sy n="202" d="100"/>
        </p:scale>
        <p:origin x="1736" y="168"/>
      </p:cViewPr>
      <p:guideLst/>
    </p:cSldViewPr>
  </p:slideViewPr>
  <p:outlineViewPr>
    <p:cViewPr>
      <p:scale>
        <a:sx n="33" d="100"/>
        <a:sy n="33" d="100"/>
      </p:scale>
      <p:origin x="0" y="-1350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43BDB01-1C35-4C8F-8F41-55C7E9C83D0A}" type="doc">
      <dgm:prSet loTypeId="urn:microsoft.com/office/officeart/2005/8/layout/orgChart1" loCatId="hierarchy" qsTypeId="urn:microsoft.com/office/officeart/2005/8/quickstyle/simple1" qsCatId="simple" csTypeId="urn:microsoft.com/office/officeart/2005/8/colors/colorful3" csCatId="colorful" phldr="1"/>
      <dgm:spPr/>
      <dgm:t>
        <a:bodyPr/>
        <a:lstStyle/>
        <a:p>
          <a:endParaRPr lang="zh-CN" altLang="en-US"/>
        </a:p>
      </dgm:t>
    </dgm:pt>
    <dgm:pt modelId="{C5DF4F58-0008-49C4-AA9F-98D4D436A64F}">
      <dgm:prSet phldrT="[文本]" custT="1"/>
      <dgm:spPr/>
      <dgm:t>
        <a:bodyPr/>
        <a:lstStyle/>
        <a:p>
          <a:r>
            <a:rPr lang="zh-CN" altLang="en-US" sz="4000" dirty="0">
              <a:latin typeface="腾讯体 W3" panose="020C04030202040F0204" pitchFamily="34" charset="-122"/>
              <a:ea typeface="腾讯体 W3" panose="020C04030202040F0204" pitchFamily="34" charset="-122"/>
            </a:rPr>
            <a:t>结构化方法学</a:t>
          </a:r>
        </a:p>
      </dgm:t>
    </dgm:pt>
    <dgm:pt modelId="{B2CA1A57-9AF9-400A-AD0B-C865F3A29567}" type="parTrans" cxnId="{7D88D991-33C2-4FB6-985F-3627949C1024}">
      <dgm:prSet/>
      <dgm:spPr/>
      <dgm:t>
        <a:bodyPr/>
        <a:lstStyle/>
        <a:p>
          <a:endParaRPr lang="zh-CN" altLang="en-US" sz="1200"/>
        </a:p>
      </dgm:t>
    </dgm:pt>
    <dgm:pt modelId="{7D4025B5-2078-4039-A35D-464EA595F9CB}" type="sibTrans" cxnId="{7D88D991-33C2-4FB6-985F-3627949C1024}">
      <dgm:prSet/>
      <dgm:spPr/>
      <dgm:t>
        <a:bodyPr/>
        <a:lstStyle/>
        <a:p>
          <a:endParaRPr lang="zh-CN" altLang="en-US" sz="1200"/>
        </a:p>
      </dgm:t>
    </dgm:pt>
    <dgm:pt modelId="{A370877D-89AE-4EFE-BF04-5FFD658958BC}">
      <dgm:prSet phldrT="[文本]" custT="1"/>
      <dgm:spPr/>
      <dgm:t>
        <a:bodyPr/>
        <a:lstStyle/>
        <a:p>
          <a:r>
            <a:rPr lang="zh-CN" altLang="en-US" sz="4000" dirty="0">
              <a:latin typeface="腾讯体 W3" panose="020C04030202040F0204" pitchFamily="34" charset="-122"/>
              <a:ea typeface="腾讯体 W3" panose="020C04030202040F0204" pitchFamily="34" charset="-122"/>
            </a:rPr>
            <a:t>结构化分析</a:t>
          </a:r>
        </a:p>
      </dgm:t>
    </dgm:pt>
    <dgm:pt modelId="{27485805-1307-45B5-952E-5FDDAFBE6648}" type="parTrans" cxnId="{2E05ED37-681B-405C-9CDD-E34BFF3B2A5B}">
      <dgm:prSet/>
      <dgm:spPr/>
      <dgm:t>
        <a:bodyPr/>
        <a:lstStyle/>
        <a:p>
          <a:endParaRPr lang="zh-CN" altLang="en-US" sz="1200"/>
        </a:p>
      </dgm:t>
    </dgm:pt>
    <dgm:pt modelId="{98E817FB-7567-4888-AC3E-250C5AC9B1C8}" type="sibTrans" cxnId="{2E05ED37-681B-405C-9CDD-E34BFF3B2A5B}">
      <dgm:prSet/>
      <dgm:spPr/>
      <dgm:t>
        <a:bodyPr/>
        <a:lstStyle/>
        <a:p>
          <a:endParaRPr lang="zh-CN" altLang="en-US" sz="1200"/>
        </a:p>
      </dgm:t>
    </dgm:pt>
    <dgm:pt modelId="{D90C82C6-0B4C-46FB-A14C-C3FF8D7789FC}">
      <dgm:prSet phldrT="[文本]" custT="1"/>
      <dgm:spPr/>
      <dgm:t>
        <a:bodyPr/>
        <a:lstStyle/>
        <a:p>
          <a:r>
            <a:rPr lang="zh-CN" altLang="en-US" sz="4000" dirty="0">
              <a:latin typeface="腾讯体 W3" panose="020C04030202040F0204" pitchFamily="34" charset="-122"/>
              <a:ea typeface="腾讯体 W3" panose="020C04030202040F0204" pitchFamily="34" charset="-122"/>
            </a:rPr>
            <a:t>结构化设计</a:t>
          </a:r>
        </a:p>
      </dgm:t>
    </dgm:pt>
    <dgm:pt modelId="{DDFB56B9-FFBB-41C3-9466-FBBD3408E895}" type="parTrans" cxnId="{79AC54AE-D658-4BE8-A9DB-ABFB6FBDE0B8}">
      <dgm:prSet/>
      <dgm:spPr/>
      <dgm:t>
        <a:bodyPr/>
        <a:lstStyle/>
        <a:p>
          <a:endParaRPr lang="zh-CN" altLang="en-US" sz="1200"/>
        </a:p>
      </dgm:t>
    </dgm:pt>
    <dgm:pt modelId="{D0F12A27-8247-4DBB-A7A8-89A81D3DDD4C}" type="sibTrans" cxnId="{79AC54AE-D658-4BE8-A9DB-ABFB6FBDE0B8}">
      <dgm:prSet/>
      <dgm:spPr/>
      <dgm:t>
        <a:bodyPr/>
        <a:lstStyle/>
        <a:p>
          <a:endParaRPr lang="zh-CN" altLang="en-US" sz="1200"/>
        </a:p>
      </dgm:t>
    </dgm:pt>
    <dgm:pt modelId="{678A10B5-5856-466E-8DC9-CF37DC741D2E}">
      <dgm:prSet phldrT="[文本]" custT="1"/>
      <dgm:spPr/>
      <dgm:t>
        <a:bodyPr/>
        <a:lstStyle/>
        <a:p>
          <a:r>
            <a:rPr lang="zh-CN" altLang="en-US" sz="4000" dirty="0">
              <a:latin typeface="腾讯体 W3" panose="020C04030202040F0204" pitchFamily="34" charset="-122"/>
              <a:ea typeface="腾讯体 W3" panose="020C04030202040F0204" pitchFamily="34" charset="-122"/>
            </a:rPr>
            <a:t>结构化实现</a:t>
          </a:r>
        </a:p>
      </dgm:t>
    </dgm:pt>
    <dgm:pt modelId="{8F999FAE-47F3-4B6A-8501-ED0620686C37}" type="parTrans" cxnId="{97AB25CB-D9B2-4341-94D2-EAF59BDEA7E0}">
      <dgm:prSet/>
      <dgm:spPr/>
      <dgm:t>
        <a:bodyPr/>
        <a:lstStyle/>
        <a:p>
          <a:endParaRPr lang="zh-CN" altLang="en-US" sz="1200"/>
        </a:p>
      </dgm:t>
    </dgm:pt>
    <dgm:pt modelId="{DF0C0852-DC2D-4E6E-8D3F-EBBE9584DC24}" type="sibTrans" cxnId="{97AB25CB-D9B2-4341-94D2-EAF59BDEA7E0}">
      <dgm:prSet/>
      <dgm:spPr/>
      <dgm:t>
        <a:bodyPr/>
        <a:lstStyle/>
        <a:p>
          <a:endParaRPr lang="zh-CN" altLang="en-US" sz="1200"/>
        </a:p>
      </dgm:t>
    </dgm:pt>
    <dgm:pt modelId="{3DD5C215-F5F0-4044-9965-646A61F8E0D1}" type="pres">
      <dgm:prSet presAssocID="{243BDB01-1C35-4C8F-8F41-55C7E9C83D0A}" presName="hierChild1" presStyleCnt="0">
        <dgm:presLayoutVars>
          <dgm:orgChart val="1"/>
          <dgm:chPref val="1"/>
          <dgm:dir/>
          <dgm:animOne val="branch"/>
          <dgm:animLvl val="lvl"/>
          <dgm:resizeHandles/>
        </dgm:presLayoutVars>
      </dgm:prSet>
      <dgm:spPr/>
    </dgm:pt>
    <dgm:pt modelId="{58E633E8-2E14-49B2-A299-9689A387B517}" type="pres">
      <dgm:prSet presAssocID="{C5DF4F58-0008-49C4-AA9F-98D4D436A64F}" presName="hierRoot1" presStyleCnt="0">
        <dgm:presLayoutVars>
          <dgm:hierBranch val="init"/>
        </dgm:presLayoutVars>
      </dgm:prSet>
      <dgm:spPr/>
    </dgm:pt>
    <dgm:pt modelId="{AB370EC2-EE45-4990-98D2-E8840B676B21}" type="pres">
      <dgm:prSet presAssocID="{C5DF4F58-0008-49C4-AA9F-98D4D436A64F}" presName="rootComposite1" presStyleCnt="0"/>
      <dgm:spPr/>
    </dgm:pt>
    <dgm:pt modelId="{B40D6C05-8EB6-4BB1-8EFD-82C945D98B45}" type="pres">
      <dgm:prSet presAssocID="{C5DF4F58-0008-49C4-AA9F-98D4D436A64F}" presName="rootText1" presStyleLbl="node0" presStyleIdx="0" presStyleCnt="1">
        <dgm:presLayoutVars>
          <dgm:chPref val="3"/>
        </dgm:presLayoutVars>
      </dgm:prSet>
      <dgm:spPr/>
    </dgm:pt>
    <dgm:pt modelId="{7EE497A8-5AA5-4CA7-A09A-CC10CC7FE5B4}" type="pres">
      <dgm:prSet presAssocID="{C5DF4F58-0008-49C4-AA9F-98D4D436A64F}" presName="rootConnector1" presStyleLbl="node1" presStyleIdx="0" presStyleCnt="0"/>
      <dgm:spPr/>
    </dgm:pt>
    <dgm:pt modelId="{29628F2A-530C-4070-A5CA-A5615700B232}" type="pres">
      <dgm:prSet presAssocID="{C5DF4F58-0008-49C4-AA9F-98D4D436A64F}" presName="hierChild2" presStyleCnt="0"/>
      <dgm:spPr/>
    </dgm:pt>
    <dgm:pt modelId="{90D353E2-7B14-4322-A0CE-443094AD2131}" type="pres">
      <dgm:prSet presAssocID="{27485805-1307-45B5-952E-5FDDAFBE6648}" presName="Name37" presStyleLbl="parChTrans1D2" presStyleIdx="0" presStyleCnt="3"/>
      <dgm:spPr/>
    </dgm:pt>
    <dgm:pt modelId="{3635B772-8C5A-4803-B1DC-B9516318F992}" type="pres">
      <dgm:prSet presAssocID="{A370877D-89AE-4EFE-BF04-5FFD658958BC}" presName="hierRoot2" presStyleCnt="0">
        <dgm:presLayoutVars>
          <dgm:hierBranch val="init"/>
        </dgm:presLayoutVars>
      </dgm:prSet>
      <dgm:spPr/>
    </dgm:pt>
    <dgm:pt modelId="{E48697F7-D5B3-43D8-AE4A-272F5E493C87}" type="pres">
      <dgm:prSet presAssocID="{A370877D-89AE-4EFE-BF04-5FFD658958BC}" presName="rootComposite" presStyleCnt="0"/>
      <dgm:spPr/>
    </dgm:pt>
    <dgm:pt modelId="{876DEF42-D8DD-4C66-B47B-EBE38453EC1B}" type="pres">
      <dgm:prSet presAssocID="{A370877D-89AE-4EFE-BF04-5FFD658958BC}" presName="rootText" presStyleLbl="node2" presStyleIdx="0" presStyleCnt="3">
        <dgm:presLayoutVars>
          <dgm:chPref val="3"/>
        </dgm:presLayoutVars>
      </dgm:prSet>
      <dgm:spPr/>
    </dgm:pt>
    <dgm:pt modelId="{B3787057-7018-46AC-9C3C-42B842CBB71F}" type="pres">
      <dgm:prSet presAssocID="{A370877D-89AE-4EFE-BF04-5FFD658958BC}" presName="rootConnector" presStyleLbl="node2" presStyleIdx="0" presStyleCnt="3"/>
      <dgm:spPr/>
    </dgm:pt>
    <dgm:pt modelId="{D04AD3A2-9993-4171-AA7F-FF136870B19F}" type="pres">
      <dgm:prSet presAssocID="{A370877D-89AE-4EFE-BF04-5FFD658958BC}" presName="hierChild4" presStyleCnt="0"/>
      <dgm:spPr/>
    </dgm:pt>
    <dgm:pt modelId="{BD354506-8EC8-44BD-A0C6-6D5DB7B53B29}" type="pres">
      <dgm:prSet presAssocID="{A370877D-89AE-4EFE-BF04-5FFD658958BC}" presName="hierChild5" presStyleCnt="0"/>
      <dgm:spPr/>
    </dgm:pt>
    <dgm:pt modelId="{32D98181-F711-491D-8492-1752FB1DF274}" type="pres">
      <dgm:prSet presAssocID="{DDFB56B9-FFBB-41C3-9466-FBBD3408E895}" presName="Name37" presStyleLbl="parChTrans1D2" presStyleIdx="1" presStyleCnt="3"/>
      <dgm:spPr/>
    </dgm:pt>
    <dgm:pt modelId="{E1A00555-A07C-4029-BBFB-6F6EE1E7B610}" type="pres">
      <dgm:prSet presAssocID="{D90C82C6-0B4C-46FB-A14C-C3FF8D7789FC}" presName="hierRoot2" presStyleCnt="0">
        <dgm:presLayoutVars>
          <dgm:hierBranch val="init"/>
        </dgm:presLayoutVars>
      </dgm:prSet>
      <dgm:spPr/>
    </dgm:pt>
    <dgm:pt modelId="{7AB49E2B-CCCF-4419-81B8-0EF4955856B6}" type="pres">
      <dgm:prSet presAssocID="{D90C82C6-0B4C-46FB-A14C-C3FF8D7789FC}" presName="rootComposite" presStyleCnt="0"/>
      <dgm:spPr/>
    </dgm:pt>
    <dgm:pt modelId="{CDC3D47E-ECE4-4162-876A-1BA8E480D83A}" type="pres">
      <dgm:prSet presAssocID="{D90C82C6-0B4C-46FB-A14C-C3FF8D7789FC}" presName="rootText" presStyleLbl="node2" presStyleIdx="1" presStyleCnt="3">
        <dgm:presLayoutVars>
          <dgm:chPref val="3"/>
        </dgm:presLayoutVars>
      </dgm:prSet>
      <dgm:spPr/>
    </dgm:pt>
    <dgm:pt modelId="{ABD19ADC-03F9-440C-8436-31FD6F9B3FA0}" type="pres">
      <dgm:prSet presAssocID="{D90C82C6-0B4C-46FB-A14C-C3FF8D7789FC}" presName="rootConnector" presStyleLbl="node2" presStyleIdx="1" presStyleCnt="3"/>
      <dgm:spPr/>
    </dgm:pt>
    <dgm:pt modelId="{CA02814C-A974-4740-8282-0F84DD743022}" type="pres">
      <dgm:prSet presAssocID="{D90C82C6-0B4C-46FB-A14C-C3FF8D7789FC}" presName="hierChild4" presStyleCnt="0"/>
      <dgm:spPr/>
    </dgm:pt>
    <dgm:pt modelId="{9A5537F2-58D9-4322-9E53-25FCEDF53AD2}" type="pres">
      <dgm:prSet presAssocID="{D90C82C6-0B4C-46FB-A14C-C3FF8D7789FC}" presName="hierChild5" presStyleCnt="0"/>
      <dgm:spPr/>
    </dgm:pt>
    <dgm:pt modelId="{B1A64940-E626-4427-9992-DB6FBA9AE4F9}" type="pres">
      <dgm:prSet presAssocID="{8F999FAE-47F3-4B6A-8501-ED0620686C37}" presName="Name37" presStyleLbl="parChTrans1D2" presStyleIdx="2" presStyleCnt="3"/>
      <dgm:spPr/>
    </dgm:pt>
    <dgm:pt modelId="{98ACC129-D94A-46CC-BB0F-BD8C96BC45C5}" type="pres">
      <dgm:prSet presAssocID="{678A10B5-5856-466E-8DC9-CF37DC741D2E}" presName="hierRoot2" presStyleCnt="0">
        <dgm:presLayoutVars>
          <dgm:hierBranch val="init"/>
        </dgm:presLayoutVars>
      </dgm:prSet>
      <dgm:spPr/>
    </dgm:pt>
    <dgm:pt modelId="{55D63315-347A-45FB-8579-393F2E8B2A61}" type="pres">
      <dgm:prSet presAssocID="{678A10B5-5856-466E-8DC9-CF37DC741D2E}" presName="rootComposite" presStyleCnt="0"/>
      <dgm:spPr/>
    </dgm:pt>
    <dgm:pt modelId="{C2F9539C-5ABF-4CC8-9372-C117723172F7}" type="pres">
      <dgm:prSet presAssocID="{678A10B5-5856-466E-8DC9-CF37DC741D2E}" presName="rootText" presStyleLbl="node2" presStyleIdx="2" presStyleCnt="3">
        <dgm:presLayoutVars>
          <dgm:chPref val="3"/>
        </dgm:presLayoutVars>
      </dgm:prSet>
      <dgm:spPr/>
    </dgm:pt>
    <dgm:pt modelId="{71655D26-A2CC-4D02-9A99-3F9224BF6304}" type="pres">
      <dgm:prSet presAssocID="{678A10B5-5856-466E-8DC9-CF37DC741D2E}" presName="rootConnector" presStyleLbl="node2" presStyleIdx="2" presStyleCnt="3"/>
      <dgm:spPr/>
    </dgm:pt>
    <dgm:pt modelId="{60CCA15B-0D02-4811-8E2A-7C96916201BD}" type="pres">
      <dgm:prSet presAssocID="{678A10B5-5856-466E-8DC9-CF37DC741D2E}" presName="hierChild4" presStyleCnt="0"/>
      <dgm:spPr/>
    </dgm:pt>
    <dgm:pt modelId="{38806040-DC7A-4088-A1C1-1481FAA958F2}" type="pres">
      <dgm:prSet presAssocID="{678A10B5-5856-466E-8DC9-CF37DC741D2E}" presName="hierChild5" presStyleCnt="0"/>
      <dgm:spPr/>
    </dgm:pt>
    <dgm:pt modelId="{186CCF7D-1C90-4D52-B359-22FED10086B3}" type="pres">
      <dgm:prSet presAssocID="{C5DF4F58-0008-49C4-AA9F-98D4D436A64F}" presName="hierChild3" presStyleCnt="0"/>
      <dgm:spPr/>
    </dgm:pt>
  </dgm:ptLst>
  <dgm:cxnLst>
    <dgm:cxn modelId="{7F9FA217-F721-4A4B-A245-F88BE975741B}" type="presOf" srcId="{A370877D-89AE-4EFE-BF04-5FFD658958BC}" destId="{876DEF42-D8DD-4C66-B47B-EBE38453EC1B}" srcOrd="0" destOrd="0" presId="urn:microsoft.com/office/officeart/2005/8/layout/orgChart1"/>
    <dgm:cxn modelId="{98A35718-F659-42F3-91CD-CD8A8DF926D9}" type="presOf" srcId="{C5DF4F58-0008-49C4-AA9F-98D4D436A64F}" destId="{7EE497A8-5AA5-4CA7-A09A-CC10CC7FE5B4}" srcOrd="1" destOrd="0" presId="urn:microsoft.com/office/officeart/2005/8/layout/orgChart1"/>
    <dgm:cxn modelId="{BCD04C2D-5A35-4D90-8F08-D891BBB36A09}" type="presOf" srcId="{678A10B5-5856-466E-8DC9-CF37DC741D2E}" destId="{71655D26-A2CC-4D02-9A99-3F9224BF6304}" srcOrd="1" destOrd="0" presId="urn:microsoft.com/office/officeart/2005/8/layout/orgChart1"/>
    <dgm:cxn modelId="{2E05ED37-681B-405C-9CDD-E34BFF3B2A5B}" srcId="{C5DF4F58-0008-49C4-AA9F-98D4D436A64F}" destId="{A370877D-89AE-4EFE-BF04-5FFD658958BC}" srcOrd="0" destOrd="0" parTransId="{27485805-1307-45B5-952E-5FDDAFBE6648}" sibTransId="{98E817FB-7567-4888-AC3E-250C5AC9B1C8}"/>
    <dgm:cxn modelId="{06226953-312F-4306-ABEA-23A9CF4FF872}" type="presOf" srcId="{D90C82C6-0B4C-46FB-A14C-C3FF8D7789FC}" destId="{CDC3D47E-ECE4-4162-876A-1BA8E480D83A}" srcOrd="0" destOrd="0" presId="urn:microsoft.com/office/officeart/2005/8/layout/orgChart1"/>
    <dgm:cxn modelId="{20462563-2859-4034-9220-FDDF40675DF2}" type="presOf" srcId="{27485805-1307-45B5-952E-5FDDAFBE6648}" destId="{90D353E2-7B14-4322-A0CE-443094AD2131}" srcOrd="0" destOrd="0" presId="urn:microsoft.com/office/officeart/2005/8/layout/orgChart1"/>
    <dgm:cxn modelId="{BEB74A6E-A93D-434D-A651-94C0D0CD3AA1}" type="presOf" srcId="{A370877D-89AE-4EFE-BF04-5FFD658958BC}" destId="{B3787057-7018-46AC-9C3C-42B842CBB71F}" srcOrd="1" destOrd="0" presId="urn:microsoft.com/office/officeart/2005/8/layout/orgChart1"/>
    <dgm:cxn modelId="{26135276-1A12-4654-86F7-E690BA5A781A}" type="presOf" srcId="{C5DF4F58-0008-49C4-AA9F-98D4D436A64F}" destId="{B40D6C05-8EB6-4BB1-8EFD-82C945D98B45}" srcOrd="0" destOrd="0" presId="urn:microsoft.com/office/officeart/2005/8/layout/orgChart1"/>
    <dgm:cxn modelId="{7D88D991-33C2-4FB6-985F-3627949C1024}" srcId="{243BDB01-1C35-4C8F-8F41-55C7E9C83D0A}" destId="{C5DF4F58-0008-49C4-AA9F-98D4D436A64F}" srcOrd="0" destOrd="0" parTransId="{B2CA1A57-9AF9-400A-AD0B-C865F3A29567}" sibTransId="{7D4025B5-2078-4039-A35D-464EA595F9CB}"/>
    <dgm:cxn modelId="{79AC54AE-D658-4BE8-A9DB-ABFB6FBDE0B8}" srcId="{C5DF4F58-0008-49C4-AA9F-98D4D436A64F}" destId="{D90C82C6-0B4C-46FB-A14C-C3FF8D7789FC}" srcOrd="1" destOrd="0" parTransId="{DDFB56B9-FFBB-41C3-9466-FBBD3408E895}" sibTransId="{D0F12A27-8247-4DBB-A7A8-89A81D3DDD4C}"/>
    <dgm:cxn modelId="{256126B2-A2D7-4197-A456-07A5F65E88BF}" type="presOf" srcId="{243BDB01-1C35-4C8F-8F41-55C7E9C83D0A}" destId="{3DD5C215-F5F0-4044-9965-646A61F8E0D1}" srcOrd="0" destOrd="0" presId="urn:microsoft.com/office/officeart/2005/8/layout/orgChart1"/>
    <dgm:cxn modelId="{9F1FCBC1-0CA6-4AB1-A6BE-83CEA0BE8B7B}" type="presOf" srcId="{D90C82C6-0B4C-46FB-A14C-C3FF8D7789FC}" destId="{ABD19ADC-03F9-440C-8436-31FD6F9B3FA0}" srcOrd="1" destOrd="0" presId="urn:microsoft.com/office/officeart/2005/8/layout/orgChart1"/>
    <dgm:cxn modelId="{97AB25CB-D9B2-4341-94D2-EAF59BDEA7E0}" srcId="{C5DF4F58-0008-49C4-AA9F-98D4D436A64F}" destId="{678A10B5-5856-466E-8DC9-CF37DC741D2E}" srcOrd="2" destOrd="0" parTransId="{8F999FAE-47F3-4B6A-8501-ED0620686C37}" sibTransId="{DF0C0852-DC2D-4E6E-8D3F-EBBE9584DC24}"/>
    <dgm:cxn modelId="{3A33FDEB-D714-40EF-A844-C914A467B035}" type="presOf" srcId="{678A10B5-5856-466E-8DC9-CF37DC741D2E}" destId="{C2F9539C-5ABF-4CC8-9372-C117723172F7}" srcOrd="0" destOrd="0" presId="urn:microsoft.com/office/officeart/2005/8/layout/orgChart1"/>
    <dgm:cxn modelId="{A5794FEE-AFFE-4072-A665-2513891BA278}" type="presOf" srcId="{8F999FAE-47F3-4B6A-8501-ED0620686C37}" destId="{B1A64940-E626-4427-9992-DB6FBA9AE4F9}" srcOrd="0" destOrd="0" presId="urn:microsoft.com/office/officeart/2005/8/layout/orgChart1"/>
    <dgm:cxn modelId="{E099A2FE-DFB6-4C24-92AA-5A56D0A5639B}" type="presOf" srcId="{DDFB56B9-FFBB-41C3-9466-FBBD3408E895}" destId="{32D98181-F711-491D-8492-1752FB1DF274}" srcOrd="0" destOrd="0" presId="urn:microsoft.com/office/officeart/2005/8/layout/orgChart1"/>
    <dgm:cxn modelId="{0D4F7B37-A94C-48F2-A8FD-8F7D7CB0E572}" type="presParOf" srcId="{3DD5C215-F5F0-4044-9965-646A61F8E0D1}" destId="{58E633E8-2E14-49B2-A299-9689A387B517}" srcOrd="0" destOrd="0" presId="urn:microsoft.com/office/officeart/2005/8/layout/orgChart1"/>
    <dgm:cxn modelId="{23FBA0E2-8466-4244-A2CC-B99833CD4EF5}" type="presParOf" srcId="{58E633E8-2E14-49B2-A299-9689A387B517}" destId="{AB370EC2-EE45-4990-98D2-E8840B676B21}" srcOrd="0" destOrd="0" presId="urn:microsoft.com/office/officeart/2005/8/layout/orgChart1"/>
    <dgm:cxn modelId="{1787F028-D780-4A51-9194-31FA5460ECE4}" type="presParOf" srcId="{AB370EC2-EE45-4990-98D2-E8840B676B21}" destId="{B40D6C05-8EB6-4BB1-8EFD-82C945D98B45}" srcOrd="0" destOrd="0" presId="urn:microsoft.com/office/officeart/2005/8/layout/orgChart1"/>
    <dgm:cxn modelId="{4FF4CEC0-7570-46CC-A678-8F279BE8687C}" type="presParOf" srcId="{AB370EC2-EE45-4990-98D2-E8840B676B21}" destId="{7EE497A8-5AA5-4CA7-A09A-CC10CC7FE5B4}" srcOrd="1" destOrd="0" presId="urn:microsoft.com/office/officeart/2005/8/layout/orgChart1"/>
    <dgm:cxn modelId="{10D43EF0-C62F-4E0E-B0BD-6BE65F6EBF60}" type="presParOf" srcId="{58E633E8-2E14-49B2-A299-9689A387B517}" destId="{29628F2A-530C-4070-A5CA-A5615700B232}" srcOrd="1" destOrd="0" presId="urn:microsoft.com/office/officeart/2005/8/layout/orgChart1"/>
    <dgm:cxn modelId="{F011597C-26CA-4871-B4A6-BEECE7B83D4C}" type="presParOf" srcId="{29628F2A-530C-4070-A5CA-A5615700B232}" destId="{90D353E2-7B14-4322-A0CE-443094AD2131}" srcOrd="0" destOrd="0" presId="urn:microsoft.com/office/officeart/2005/8/layout/orgChart1"/>
    <dgm:cxn modelId="{CE7F5021-A0E1-4549-8CA6-C24636C3CF4D}" type="presParOf" srcId="{29628F2A-530C-4070-A5CA-A5615700B232}" destId="{3635B772-8C5A-4803-B1DC-B9516318F992}" srcOrd="1" destOrd="0" presId="urn:microsoft.com/office/officeart/2005/8/layout/orgChart1"/>
    <dgm:cxn modelId="{E63EE429-4C0C-4FDC-A71B-54DE69D53C5E}" type="presParOf" srcId="{3635B772-8C5A-4803-B1DC-B9516318F992}" destId="{E48697F7-D5B3-43D8-AE4A-272F5E493C87}" srcOrd="0" destOrd="0" presId="urn:microsoft.com/office/officeart/2005/8/layout/orgChart1"/>
    <dgm:cxn modelId="{2472915B-24FB-4F83-B49B-E3EDD1104AA7}" type="presParOf" srcId="{E48697F7-D5B3-43D8-AE4A-272F5E493C87}" destId="{876DEF42-D8DD-4C66-B47B-EBE38453EC1B}" srcOrd="0" destOrd="0" presId="urn:microsoft.com/office/officeart/2005/8/layout/orgChart1"/>
    <dgm:cxn modelId="{9E578F8E-D47C-47FF-AC62-165C1D5861D9}" type="presParOf" srcId="{E48697F7-D5B3-43D8-AE4A-272F5E493C87}" destId="{B3787057-7018-46AC-9C3C-42B842CBB71F}" srcOrd="1" destOrd="0" presId="urn:microsoft.com/office/officeart/2005/8/layout/orgChart1"/>
    <dgm:cxn modelId="{F85F289B-A2CF-4990-896C-C4D212442892}" type="presParOf" srcId="{3635B772-8C5A-4803-B1DC-B9516318F992}" destId="{D04AD3A2-9993-4171-AA7F-FF136870B19F}" srcOrd="1" destOrd="0" presId="urn:microsoft.com/office/officeart/2005/8/layout/orgChart1"/>
    <dgm:cxn modelId="{BE2476CC-55CD-4D12-9F2B-8DA6D1649898}" type="presParOf" srcId="{3635B772-8C5A-4803-B1DC-B9516318F992}" destId="{BD354506-8EC8-44BD-A0C6-6D5DB7B53B29}" srcOrd="2" destOrd="0" presId="urn:microsoft.com/office/officeart/2005/8/layout/orgChart1"/>
    <dgm:cxn modelId="{CC26C4AF-77D3-41D5-BBF9-BB8C83E672AF}" type="presParOf" srcId="{29628F2A-530C-4070-A5CA-A5615700B232}" destId="{32D98181-F711-491D-8492-1752FB1DF274}" srcOrd="2" destOrd="0" presId="urn:microsoft.com/office/officeart/2005/8/layout/orgChart1"/>
    <dgm:cxn modelId="{7C22D364-803B-4820-8AAD-1C83D29FC317}" type="presParOf" srcId="{29628F2A-530C-4070-A5CA-A5615700B232}" destId="{E1A00555-A07C-4029-BBFB-6F6EE1E7B610}" srcOrd="3" destOrd="0" presId="urn:microsoft.com/office/officeart/2005/8/layout/orgChart1"/>
    <dgm:cxn modelId="{162938C1-3F5F-4693-AB36-A663FDB153F5}" type="presParOf" srcId="{E1A00555-A07C-4029-BBFB-6F6EE1E7B610}" destId="{7AB49E2B-CCCF-4419-81B8-0EF4955856B6}" srcOrd="0" destOrd="0" presId="urn:microsoft.com/office/officeart/2005/8/layout/orgChart1"/>
    <dgm:cxn modelId="{2E02D1CE-A089-4D50-A6E8-9A17940C5CD5}" type="presParOf" srcId="{7AB49E2B-CCCF-4419-81B8-0EF4955856B6}" destId="{CDC3D47E-ECE4-4162-876A-1BA8E480D83A}" srcOrd="0" destOrd="0" presId="urn:microsoft.com/office/officeart/2005/8/layout/orgChart1"/>
    <dgm:cxn modelId="{54675FB9-2D45-4859-BC9C-F23E19D2BF2A}" type="presParOf" srcId="{7AB49E2B-CCCF-4419-81B8-0EF4955856B6}" destId="{ABD19ADC-03F9-440C-8436-31FD6F9B3FA0}" srcOrd="1" destOrd="0" presId="urn:microsoft.com/office/officeart/2005/8/layout/orgChart1"/>
    <dgm:cxn modelId="{327756E5-C948-467E-AE68-B8F3D8E11DC2}" type="presParOf" srcId="{E1A00555-A07C-4029-BBFB-6F6EE1E7B610}" destId="{CA02814C-A974-4740-8282-0F84DD743022}" srcOrd="1" destOrd="0" presId="urn:microsoft.com/office/officeart/2005/8/layout/orgChart1"/>
    <dgm:cxn modelId="{B22C19EB-6ABB-4000-BA8D-26B96E329B41}" type="presParOf" srcId="{E1A00555-A07C-4029-BBFB-6F6EE1E7B610}" destId="{9A5537F2-58D9-4322-9E53-25FCEDF53AD2}" srcOrd="2" destOrd="0" presId="urn:microsoft.com/office/officeart/2005/8/layout/orgChart1"/>
    <dgm:cxn modelId="{8C62AA6A-8FAA-4AAE-A703-4955C399709C}" type="presParOf" srcId="{29628F2A-530C-4070-A5CA-A5615700B232}" destId="{B1A64940-E626-4427-9992-DB6FBA9AE4F9}" srcOrd="4" destOrd="0" presId="urn:microsoft.com/office/officeart/2005/8/layout/orgChart1"/>
    <dgm:cxn modelId="{21453414-7C70-4C7A-AF44-A6311F9EEA75}" type="presParOf" srcId="{29628F2A-530C-4070-A5CA-A5615700B232}" destId="{98ACC129-D94A-46CC-BB0F-BD8C96BC45C5}" srcOrd="5" destOrd="0" presId="urn:microsoft.com/office/officeart/2005/8/layout/orgChart1"/>
    <dgm:cxn modelId="{FC4CFE02-9136-41D8-8811-890C18399C42}" type="presParOf" srcId="{98ACC129-D94A-46CC-BB0F-BD8C96BC45C5}" destId="{55D63315-347A-45FB-8579-393F2E8B2A61}" srcOrd="0" destOrd="0" presId="urn:microsoft.com/office/officeart/2005/8/layout/orgChart1"/>
    <dgm:cxn modelId="{E5417D9B-C3BE-4A85-B8C5-81DA927816F0}" type="presParOf" srcId="{55D63315-347A-45FB-8579-393F2E8B2A61}" destId="{C2F9539C-5ABF-4CC8-9372-C117723172F7}" srcOrd="0" destOrd="0" presId="urn:microsoft.com/office/officeart/2005/8/layout/orgChart1"/>
    <dgm:cxn modelId="{1A8AC0F1-89B7-4E21-A785-33A4FC42470F}" type="presParOf" srcId="{55D63315-347A-45FB-8579-393F2E8B2A61}" destId="{71655D26-A2CC-4D02-9A99-3F9224BF6304}" srcOrd="1" destOrd="0" presId="urn:microsoft.com/office/officeart/2005/8/layout/orgChart1"/>
    <dgm:cxn modelId="{A2EF3E87-8AC6-4C15-B26A-A117FADFAE41}" type="presParOf" srcId="{98ACC129-D94A-46CC-BB0F-BD8C96BC45C5}" destId="{60CCA15B-0D02-4811-8E2A-7C96916201BD}" srcOrd="1" destOrd="0" presId="urn:microsoft.com/office/officeart/2005/8/layout/orgChart1"/>
    <dgm:cxn modelId="{10006B5A-C606-4E19-A135-1D494416B808}" type="presParOf" srcId="{98ACC129-D94A-46CC-BB0F-BD8C96BC45C5}" destId="{38806040-DC7A-4088-A1C1-1481FAA958F2}" srcOrd="2" destOrd="0" presId="urn:microsoft.com/office/officeart/2005/8/layout/orgChart1"/>
    <dgm:cxn modelId="{909DABBA-DD37-4E35-855F-7EAF46F69208}" type="presParOf" srcId="{58E633E8-2E14-49B2-A299-9689A387B517}" destId="{186CCF7D-1C90-4D52-B359-22FED10086B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B740E0-9F9A-4221-AE85-31A0256F8215}" type="doc">
      <dgm:prSet loTypeId="urn:microsoft.com/office/officeart/2008/layout/HorizontalMultiLevelHierarchy#6" loCatId="hierarchy" qsTypeId="urn:microsoft.com/office/officeart/2005/8/quickstyle/simple1#6" qsCatId="simple" csTypeId="urn:microsoft.com/office/officeart/2005/8/colors/accent1_2#6" csCatId="accent1" phldr="1"/>
      <dgm:spPr/>
      <dgm:t>
        <a:bodyPr/>
        <a:lstStyle/>
        <a:p>
          <a:endParaRPr lang="zh-CN" altLang="en-US"/>
        </a:p>
      </dgm:t>
    </dgm:pt>
    <dgm:pt modelId="{1505705B-B98C-439E-A5FA-3426AABDD4F0}">
      <dgm:prSet phldrT="[文本]"/>
      <dgm:spPr/>
      <dgm:t>
        <a:bodyPr/>
        <a:lstStyle/>
        <a:p>
          <a:r>
            <a:rPr lang="zh-CN" altLang="zh-CN" dirty="0"/>
            <a:t>用户需求获取方法</a:t>
          </a:r>
          <a:endParaRPr lang="zh-CN" altLang="en-US" dirty="0"/>
        </a:p>
      </dgm:t>
    </dgm:pt>
    <dgm:pt modelId="{4B1D435B-A649-41B9-9DB2-153EAE7B9675}" type="parTrans" cxnId="{A117B602-81D3-4E87-BC93-33E7D7354C36}">
      <dgm:prSet/>
      <dgm:spPr/>
      <dgm:t>
        <a:bodyPr/>
        <a:lstStyle/>
        <a:p>
          <a:endParaRPr lang="zh-CN" altLang="en-US"/>
        </a:p>
      </dgm:t>
    </dgm:pt>
    <dgm:pt modelId="{BF292629-F2AB-4515-86EB-2E3EC4A6907A}" type="sibTrans" cxnId="{A117B602-81D3-4E87-BC93-33E7D7354C36}">
      <dgm:prSet/>
      <dgm:spPr/>
      <dgm:t>
        <a:bodyPr/>
        <a:lstStyle/>
        <a:p>
          <a:endParaRPr lang="zh-CN" altLang="en-US"/>
        </a:p>
      </dgm:t>
    </dgm:pt>
    <dgm:pt modelId="{EB6D8207-0FB3-4EF3-B0C5-F8CB5AAA4DED}">
      <dgm:prSet phldrT="[文本]"/>
      <dgm:spPr/>
      <dgm:t>
        <a:bodyPr/>
        <a:lstStyle/>
        <a:p>
          <a:r>
            <a:rPr lang="zh-CN" altLang="zh-CN" dirty="0"/>
            <a:t>正式访谈</a:t>
          </a:r>
          <a:endParaRPr lang="zh-CN" altLang="en-US" dirty="0"/>
        </a:p>
      </dgm:t>
    </dgm:pt>
    <dgm:pt modelId="{C9DF136E-6E8E-4BD6-BA84-9372DA9644E7}" type="parTrans" cxnId="{709E5991-9830-4E4A-B232-B549AEF8BC87}">
      <dgm:prSet/>
      <dgm:spPr/>
      <dgm:t>
        <a:bodyPr/>
        <a:lstStyle/>
        <a:p>
          <a:endParaRPr lang="zh-CN" altLang="en-US"/>
        </a:p>
      </dgm:t>
    </dgm:pt>
    <dgm:pt modelId="{42B19C34-EEA5-4893-BD0A-547E2A4CE89A}" type="sibTrans" cxnId="{709E5991-9830-4E4A-B232-B549AEF8BC87}">
      <dgm:prSet/>
      <dgm:spPr/>
      <dgm:t>
        <a:bodyPr/>
        <a:lstStyle/>
        <a:p>
          <a:endParaRPr lang="zh-CN" altLang="en-US"/>
        </a:p>
      </dgm:t>
    </dgm:pt>
    <dgm:pt modelId="{3706DE03-7427-48C7-A168-E33B7197B083}">
      <dgm:prSet phldrT="[文本]"/>
      <dgm:spPr/>
      <dgm:t>
        <a:bodyPr/>
        <a:lstStyle/>
        <a:p>
          <a:r>
            <a:rPr lang="zh-CN" altLang="zh-CN" dirty="0"/>
            <a:t>非正式访谈</a:t>
          </a:r>
          <a:endParaRPr lang="zh-CN" altLang="en-US" dirty="0"/>
        </a:p>
      </dgm:t>
    </dgm:pt>
    <dgm:pt modelId="{8B2E6DBC-B8A0-460D-945D-460D424D5504}" type="parTrans" cxnId="{156A2689-CC27-4558-A917-9371EC4307A6}">
      <dgm:prSet/>
      <dgm:spPr/>
      <dgm:t>
        <a:bodyPr/>
        <a:lstStyle/>
        <a:p>
          <a:endParaRPr lang="zh-CN" altLang="en-US"/>
        </a:p>
      </dgm:t>
    </dgm:pt>
    <dgm:pt modelId="{4C7D56BE-9BB7-46BD-9B5C-9F450C2A9BF2}" type="sibTrans" cxnId="{156A2689-CC27-4558-A917-9371EC4307A6}">
      <dgm:prSet/>
      <dgm:spPr/>
      <dgm:t>
        <a:bodyPr/>
        <a:lstStyle/>
        <a:p>
          <a:endParaRPr lang="zh-CN" altLang="en-US"/>
        </a:p>
      </dgm:t>
    </dgm:pt>
    <dgm:pt modelId="{18CC13AE-C083-4F82-8C7A-6FC530110B6F}">
      <dgm:prSet phldrT="[文本]"/>
      <dgm:spPr/>
      <dgm:t>
        <a:bodyPr/>
        <a:lstStyle/>
        <a:p>
          <a:r>
            <a:rPr lang="zh-CN" altLang="zh-CN" dirty="0"/>
            <a:t>分发调查表</a:t>
          </a:r>
          <a:endParaRPr lang="zh-CN" altLang="en-US" dirty="0"/>
        </a:p>
      </dgm:t>
    </dgm:pt>
    <dgm:pt modelId="{2185A83E-4527-4182-8234-4426451D7F89}" type="parTrans" cxnId="{A219098B-9A8B-41B8-881E-021BFBA52587}">
      <dgm:prSet/>
      <dgm:spPr/>
      <dgm:t>
        <a:bodyPr/>
        <a:lstStyle/>
        <a:p>
          <a:endParaRPr lang="zh-CN" altLang="en-US"/>
        </a:p>
      </dgm:t>
    </dgm:pt>
    <dgm:pt modelId="{0110F0F5-5D4D-4C92-8626-19496B3B63D5}" type="sibTrans" cxnId="{A219098B-9A8B-41B8-881E-021BFBA52587}">
      <dgm:prSet/>
      <dgm:spPr/>
      <dgm:t>
        <a:bodyPr/>
        <a:lstStyle/>
        <a:p>
          <a:endParaRPr lang="zh-CN" altLang="en-US"/>
        </a:p>
      </dgm:t>
    </dgm:pt>
    <dgm:pt modelId="{6F32135A-3155-4B6B-BD0C-D3377A5D860E}">
      <dgm:prSet phldrT="[文本]"/>
      <dgm:spPr/>
      <dgm:t>
        <a:bodyPr/>
        <a:lstStyle/>
        <a:p>
          <a:r>
            <a:rPr lang="zh-CN" altLang="zh-CN" dirty="0"/>
            <a:t>情景分析</a:t>
          </a:r>
          <a:endParaRPr lang="zh-CN" altLang="en-US" dirty="0"/>
        </a:p>
      </dgm:t>
    </dgm:pt>
    <dgm:pt modelId="{390AE15B-C9A8-4C06-A74A-0FE5C8437201}" type="parTrans" cxnId="{FD9BBC78-5F76-40CE-82E7-0A01F8760699}">
      <dgm:prSet/>
      <dgm:spPr/>
      <dgm:t>
        <a:bodyPr/>
        <a:lstStyle/>
        <a:p>
          <a:endParaRPr lang="zh-CN" altLang="en-US"/>
        </a:p>
      </dgm:t>
    </dgm:pt>
    <dgm:pt modelId="{0F6BB4F0-0158-4C1F-A72F-177281F2202D}" type="sibTrans" cxnId="{FD9BBC78-5F76-40CE-82E7-0A01F8760699}">
      <dgm:prSet/>
      <dgm:spPr/>
      <dgm:t>
        <a:bodyPr/>
        <a:lstStyle/>
        <a:p>
          <a:endParaRPr lang="zh-CN" altLang="en-US"/>
        </a:p>
      </dgm:t>
    </dgm:pt>
    <dgm:pt modelId="{0A7E33DB-5B17-488D-B932-F3CAC8AAB12A}">
      <dgm:prSet phldrT="[文本]"/>
      <dgm:spPr/>
      <dgm:t>
        <a:bodyPr/>
        <a:lstStyle/>
        <a:p>
          <a:r>
            <a:rPr lang="zh-CN" altLang="zh-CN"/>
            <a:t>快速原型</a:t>
          </a:r>
          <a:endParaRPr lang="zh-CN" altLang="en-US" dirty="0"/>
        </a:p>
      </dgm:t>
    </dgm:pt>
    <dgm:pt modelId="{74B8A43B-FA49-4B5E-9552-131BFA3A5F3A}" type="parTrans" cxnId="{F1FA7049-A2C2-45A8-82AA-62A86A7C2DA3}">
      <dgm:prSet/>
      <dgm:spPr/>
      <dgm:t>
        <a:bodyPr/>
        <a:lstStyle/>
        <a:p>
          <a:endParaRPr lang="zh-CN" altLang="en-US"/>
        </a:p>
      </dgm:t>
    </dgm:pt>
    <dgm:pt modelId="{B793A757-5779-4562-ACFB-2F668AF32050}" type="sibTrans" cxnId="{F1FA7049-A2C2-45A8-82AA-62A86A7C2DA3}">
      <dgm:prSet/>
      <dgm:spPr/>
      <dgm:t>
        <a:bodyPr/>
        <a:lstStyle/>
        <a:p>
          <a:endParaRPr lang="zh-CN" altLang="en-US"/>
        </a:p>
      </dgm:t>
    </dgm:pt>
    <dgm:pt modelId="{12E77C5D-1BD4-4097-93E4-7A3664884B21}" type="pres">
      <dgm:prSet presAssocID="{8BB740E0-9F9A-4221-AE85-31A0256F8215}" presName="Name0" presStyleCnt="0">
        <dgm:presLayoutVars>
          <dgm:chPref val="1"/>
          <dgm:dir/>
          <dgm:animOne val="branch"/>
          <dgm:animLvl val="lvl"/>
          <dgm:resizeHandles val="exact"/>
        </dgm:presLayoutVars>
      </dgm:prSet>
      <dgm:spPr/>
    </dgm:pt>
    <dgm:pt modelId="{647D1F45-5477-4CFE-8636-31FA0F770596}" type="pres">
      <dgm:prSet presAssocID="{1505705B-B98C-439E-A5FA-3426AABDD4F0}" presName="root1" presStyleCnt="0"/>
      <dgm:spPr/>
    </dgm:pt>
    <dgm:pt modelId="{99485F79-4135-4F67-AA5D-AA437B472CE1}" type="pres">
      <dgm:prSet presAssocID="{1505705B-B98C-439E-A5FA-3426AABDD4F0}" presName="LevelOneTextNode" presStyleLbl="node0" presStyleIdx="0" presStyleCnt="1">
        <dgm:presLayoutVars>
          <dgm:chPref val="3"/>
        </dgm:presLayoutVars>
      </dgm:prSet>
      <dgm:spPr/>
    </dgm:pt>
    <dgm:pt modelId="{60770F65-CBFE-4B39-8E95-E2043EB07381}" type="pres">
      <dgm:prSet presAssocID="{1505705B-B98C-439E-A5FA-3426AABDD4F0}" presName="level2hierChild" presStyleCnt="0"/>
      <dgm:spPr/>
    </dgm:pt>
    <dgm:pt modelId="{6C2C2C3E-8948-4155-ADE7-C7B5B0364DF9}" type="pres">
      <dgm:prSet presAssocID="{C9DF136E-6E8E-4BD6-BA84-9372DA9644E7}" presName="conn2-1" presStyleLbl="parChTrans1D2" presStyleIdx="0" presStyleCnt="5"/>
      <dgm:spPr/>
    </dgm:pt>
    <dgm:pt modelId="{2DBAE964-5746-40DA-8F7D-56D5D9BB908F}" type="pres">
      <dgm:prSet presAssocID="{C9DF136E-6E8E-4BD6-BA84-9372DA9644E7}" presName="connTx" presStyleLbl="parChTrans1D2" presStyleIdx="0" presStyleCnt="5"/>
      <dgm:spPr/>
    </dgm:pt>
    <dgm:pt modelId="{7FC27163-5B29-4447-8E92-CF96BA9A5081}" type="pres">
      <dgm:prSet presAssocID="{EB6D8207-0FB3-4EF3-B0C5-F8CB5AAA4DED}" presName="root2" presStyleCnt="0"/>
      <dgm:spPr/>
    </dgm:pt>
    <dgm:pt modelId="{9E0AB860-2090-447E-B0F7-3053BB753B05}" type="pres">
      <dgm:prSet presAssocID="{EB6D8207-0FB3-4EF3-B0C5-F8CB5AAA4DED}" presName="LevelTwoTextNode" presStyleLbl="node2" presStyleIdx="0" presStyleCnt="5">
        <dgm:presLayoutVars>
          <dgm:chPref val="3"/>
        </dgm:presLayoutVars>
      </dgm:prSet>
      <dgm:spPr/>
    </dgm:pt>
    <dgm:pt modelId="{F932BCA4-5EDF-44A6-A814-3F52949C1BE6}" type="pres">
      <dgm:prSet presAssocID="{EB6D8207-0FB3-4EF3-B0C5-F8CB5AAA4DED}" presName="level3hierChild" presStyleCnt="0"/>
      <dgm:spPr/>
    </dgm:pt>
    <dgm:pt modelId="{0740D96B-7379-4456-A453-A18E20C4E36D}" type="pres">
      <dgm:prSet presAssocID="{8B2E6DBC-B8A0-460D-945D-460D424D5504}" presName="conn2-1" presStyleLbl="parChTrans1D2" presStyleIdx="1" presStyleCnt="5"/>
      <dgm:spPr/>
    </dgm:pt>
    <dgm:pt modelId="{67758781-BAFC-468B-9621-36C31B59259B}" type="pres">
      <dgm:prSet presAssocID="{8B2E6DBC-B8A0-460D-945D-460D424D5504}" presName="connTx" presStyleLbl="parChTrans1D2" presStyleIdx="1" presStyleCnt="5"/>
      <dgm:spPr/>
    </dgm:pt>
    <dgm:pt modelId="{B2B648CB-2861-4D8C-8018-8E7169100759}" type="pres">
      <dgm:prSet presAssocID="{3706DE03-7427-48C7-A168-E33B7197B083}" presName="root2" presStyleCnt="0"/>
      <dgm:spPr/>
    </dgm:pt>
    <dgm:pt modelId="{72B03A8A-C71E-4055-AD4E-4A5EF86E7456}" type="pres">
      <dgm:prSet presAssocID="{3706DE03-7427-48C7-A168-E33B7197B083}" presName="LevelTwoTextNode" presStyleLbl="node2" presStyleIdx="1" presStyleCnt="5">
        <dgm:presLayoutVars>
          <dgm:chPref val="3"/>
        </dgm:presLayoutVars>
      </dgm:prSet>
      <dgm:spPr/>
    </dgm:pt>
    <dgm:pt modelId="{D3A88F62-6030-4954-8D0F-1F1A384E502F}" type="pres">
      <dgm:prSet presAssocID="{3706DE03-7427-48C7-A168-E33B7197B083}" presName="level3hierChild" presStyleCnt="0"/>
      <dgm:spPr/>
    </dgm:pt>
    <dgm:pt modelId="{B8008723-3A74-425F-98C1-29CBA57E2CDC}" type="pres">
      <dgm:prSet presAssocID="{2185A83E-4527-4182-8234-4426451D7F89}" presName="conn2-1" presStyleLbl="parChTrans1D2" presStyleIdx="2" presStyleCnt="5"/>
      <dgm:spPr/>
    </dgm:pt>
    <dgm:pt modelId="{4C51C91F-8114-4CF6-BEEF-9E2674A534F9}" type="pres">
      <dgm:prSet presAssocID="{2185A83E-4527-4182-8234-4426451D7F89}" presName="connTx" presStyleLbl="parChTrans1D2" presStyleIdx="2" presStyleCnt="5"/>
      <dgm:spPr/>
    </dgm:pt>
    <dgm:pt modelId="{26DCC705-1257-4916-B5EB-D100103CBB13}" type="pres">
      <dgm:prSet presAssocID="{18CC13AE-C083-4F82-8C7A-6FC530110B6F}" presName="root2" presStyleCnt="0"/>
      <dgm:spPr/>
    </dgm:pt>
    <dgm:pt modelId="{E40266F2-5DB6-4E5B-BABB-97585454A2E9}" type="pres">
      <dgm:prSet presAssocID="{18CC13AE-C083-4F82-8C7A-6FC530110B6F}" presName="LevelTwoTextNode" presStyleLbl="node2" presStyleIdx="2" presStyleCnt="5">
        <dgm:presLayoutVars>
          <dgm:chPref val="3"/>
        </dgm:presLayoutVars>
      </dgm:prSet>
      <dgm:spPr/>
    </dgm:pt>
    <dgm:pt modelId="{AC5804D8-DA5D-444C-AEE5-7C7EBFCAFDFD}" type="pres">
      <dgm:prSet presAssocID="{18CC13AE-C083-4F82-8C7A-6FC530110B6F}" presName="level3hierChild" presStyleCnt="0"/>
      <dgm:spPr/>
    </dgm:pt>
    <dgm:pt modelId="{56AD2557-97B9-435E-ACC9-EB7D8C1F6A0C}" type="pres">
      <dgm:prSet presAssocID="{390AE15B-C9A8-4C06-A74A-0FE5C8437201}" presName="conn2-1" presStyleLbl="parChTrans1D2" presStyleIdx="3" presStyleCnt="5"/>
      <dgm:spPr/>
    </dgm:pt>
    <dgm:pt modelId="{5B37B2E3-1B2C-4A64-BDEF-EB30C4256BE1}" type="pres">
      <dgm:prSet presAssocID="{390AE15B-C9A8-4C06-A74A-0FE5C8437201}" presName="connTx" presStyleLbl="parChTrans1D2" presStyleIdx="3" presStyleCnt="5"/>
      <dgm:spPr/>
    </dgm:pt>
    <dgm:pt modelId="{101FB6DB-350E-4132-BC9F-E0BF87E609D9}" type="pres">
      <dgm:prSet presAssocID="{6F32135A-3155-4B6B-BD0C-D3377A5D860E}" presName="root2" presStyleCnt="0"/>
      <dgm:spPr/>
    </dgm:pt>
    <dgm:pt modelId="{3B6B8A63-DF26-41E2-8F30-BAD25FCE1662}" type="pres">
      <dgm:prSet presAssocID="{6F32135A-3155-4B6B-BD0C-D3377A5D860E}" presName="LevelTwoTextNode" presStyleLbl="node2" presStyleIdx="3" presStyleCnt="5">
        <dgm:presLayoutVars>
          <dgm:chPref val="3"/>
        </dgm:presLayoutVars>
      </dgm:prSet>
      <dgm:spPr/>
    </dgm:pt>
    <dgm:pt modelId="{7DC46A03-EB4A-4486-9899-B358DD5A37A6}" type="pres">
      <dgm:prSet presAssocID="{6F32135A-3155-4B6B-BD0C-D3377A5D860E}" presName="level3hierChild" presStyleCnt="0"/>
      <dgm:spPr/>
    </dgm:pt>
    <dgm:pt modelId="{1019653B-CF29-418F-B24A-4DC208FFE4E8}" type="pres">
      <dgm:prSet presAssocID="{74B8A43B-FA49-4B5E-9552-131BFA3A5F3A}" presName="conn2-1" presStyleLbl="parChTrans1D2" presStyleIdx="4" presStyleCnt="5"/>
      <dgm:spPr/>
    </dgm:pt>
    <dgm:pt modelId="{3CD7E4B8-ADDE-445E-9643-8988469C8ECF}" type="pres">
      <dgm:prSet presAssocID="{74B8A43B-FA49-4B5E-9552-131BFA3A5F3A}" presName="connTx" presStyleLbl="parChTrans1D2" presStyleIdx="4" presStyleCnt="5"/>
      <dgm:spPr/>
    </dgm:pt>
    <dgm:pt modelId="{5EC63E46-24A6-4CFD-8E11-BEE014AF0A6D}" type="pres">
      <dgm:prSet presAssocID="{0A7E33DB-5B17-488D-B932-F3CAC8AAB12A}" presName="root2" presStyleCnt="0"/>
      <dgm:spPr/>
    </dgm:pt>
    <dgm:pt modelId="{AAF2E473-CC2E-4485-BCED-F88C52B4DD4A}" type="pres">
      <dgm:prSet presAssocID="{0A7E33DB-5B17-488D-B932-F3CAC8AAB12A}" presName="LevelTwoTextNode" presStyleLbl="node2" presStyleIdx="4" presStyleCnt="5">
        <dgm:presLayoutVars>
          <dgm:chPref val="3"/>
        </dgm:presLayoutVars>
      </dgm:prSet>
      <dgm:spPr/>
    </dgm:pt>
    <dgm:pt modelId="{364A9160-43C5-4B54-936D-872C1E4D1CB4}" type="pres">
      <dgm:prSet presAssocID="{0A7E33DB-5B17-488D-B932-F3CAC8AAB12A}" presName="level3hierChild" presStyleCnt="0"/>
      <dgm:spPr/>
    </dgm:pt>
  </dgm:ptLst>
  <dgm:cxnLst>
    <dgm:cxn modelId="{A117B602-81D3-4E87-BC93-33E7D7354C36}" srcId="{8BB740E0-9F9A-4221-AE85-31A0256F8215}" destId="{1505705B-B98C-439E-A5FA-3426AABDD4F0}" srcOrd="0" destOrd="0" parTransId="{4B1D435B-A649-41B9-9DB2-153EAE7B9675}" sibTransId="{BF292629-F2AB-4515-86EB-2E3EC4A6907A}"/>
    <dgm:cxn modelId="{F4E65F14-6F63-498D-9FC0-A07D6605377D}" type="presOf" srcId="{C9DF136E-6E8E-4BD6-BA84-9372DA9644E7}" destId="{6C2C2C3E-8948-4155-ADE7-C7B5B0364DF9}" srcOrd="0" destOrd="0" presId="urn:microsoft.com/office/officeart/2008/layout/HorizontalMultiLevelHierarchy#6"/>
    <dgm:cxn modelId="{A731E316-8296-40D8-8DE0-6E11F4ACAF6E}" type="presOf" srcId="{2185A83E-4527-4182-8234-4426451D7F89}" destId="{4C51C91F-8114-4CF6-BEEF-9E2674A534F9}" srcOrd="1" destOrd="0" presId="urn:microsoft.com/office/officeart/2008/layout/HorizontalMultiLevelHierarchy#6"/>
    <dgm:cxn modelId="{4B279532-869D-4C22-B68B-34F97CB92673}" type="presOf" srcId="{EB6D8207-0FB3-4EF3-B0C5-F8CB5AAA4DED}" destId="{9E0AB860-2090-447E-B0F7-3053BB753B05}" srcOrd="0" destOrd="0" presId="urn:microsoft.com/office/officeart/2008/layout/HorizontalMultiLevelHierarchy#6"/>
    <dgm:cxn modelId="{BFA4F43B-A623-4DFA-A765-E81D40D21C72}" type="presOf" srcId="{2185A83E-4527-4182-8234-4426451D7F89}" destId="{B8008723-3A74-425F-98C1-29CBA57E2CDC}" srcOrd="0" destOrd="0" presId="urn:microsoft.com/office/officeart/2008/layout/HorizontalMultiLevelHierarchy#6"/>
    <dgm:cxn modelId="{7F480341-727D-4AAF-A245-2D44D06EAA6D}" type="presOf" srcId="{C9DF136E-6E8E-4BD6-BA84-9372DA9644E7}" destId="{2DBAE964-5746-40DA-8F7D-56D5D9BB908F}" srcOrd="1" destOrd="0" presId="urn:microsoft.com/office/officeart/2008/layout/HorizontalMultiLevelHierarchy#6"/>
    <dgm:cxn modelId="{707EBB46-6047-4B83-9FED-C7FAF00E9966}" type="presOf" srcId="{0A7E33DB-5B17-488D-B932-F3CAC8AAB12A}" destId="{AAF2E473-CC2E-4485-BCED-F88C52B4DD4A}" srcOrd="0" destOrd="0" presId="urn:microsoft.com/office/officeart/2008/layout/HorizontalMultiLevelHierarchy#6"/>
    <dgm:cxn modelId="{F1FA7049-A2C2-45A8-82AA-62A86A7C2DA3}" srcId="{1505705B-B98C-439E-A5FA-3426AABDD4F0}" destId="{0A7E33DB-5B17-488D-B932-F3CAC8AAB12A}" srcOrd="4" destOrd="0" parTransId="{74B8A43B-FA49-4B5E-9552-131BFA3A5F3A}" sibTransId="{B793A757-5779-4562-ACFB-2F668AF32050}"/>
    <dgm:cxn modelId="{9E037853-0140-44DD-8C18-F141D022CB03}" type="presOf" srcId="{3706DE03-7427-48C7-A168-E33B7197B083}" destId="{72B03A8A-C71E-4055-AD4E-4A5EF86E7456}" srcOrd="0" destOrd="0" presId="urn:microsoft.com/office/officeart/2008/layout/HorizontalMultiLevelHierarchy#6"/>
    <dgm:cxn modelId="{B55B1064-08D2-4D31-A10C-05E654A37400}" type="presOf" srcId="{390AE15B-C9A8-4C06-A74A-0FE5C8437201}" destId="{56AD2557-97B9-435E-ACC9-EB7D8C1F6A0C}" srcOrd="0" destOrd="0" presId="urn:microsoft.com/office/officeart/2008/layout/HorizontalMultiLevelHierarchy#6"/>
    <dgm:cxn modelId="{229E506B-AA45-43F6-B8BD-3BB427119D66}" type="presOf" srcId="{74B8A43B-FA49-4B5E-9552-131BFA3A5F3A}" destId="{1019653B-CF29-418F-B24A-4DC208FFE4E8}" srcOrd="0" destOrd="0" presId="urn:microsoft.com/office/officeart/2008/layout/HorizontalMultiLevelHierarchy#6"/>
    <dgm:cxn modelId="{673CDA72-A66B-433F-BA76-DF6FC40AF47E}" type="presOf" srcId="{18CC13AE-C083-4F82-8C7A-6FC530110B6F}" destId="{E40266F2-5DB6-4E5B-BABB-97585454A2E9}" srcOrd="0" destOrd="0" presId="urn:microsoft.com/office/officeart/2008/layout/HorizontalMultiLevelHierarchy#6"/>
    <dgm:cxn modelId="{FD9BBC78-5F76-40CE-82E7-0A01F8760699}" srcId="{1505705B-B98C-439E-A5FA-3426AABDD4F0}" destId="{6F32135A-3155-4B6B-BD0C-D3377A5D860E}" srcOrd="3" destOrd="0" parTransId="{390AE15B-C9A8-4C06-A74A-0FE5C8437201}" sibTransId="{0F6BB4F0-0158-4C1F-A72F-177281F2202D}"/>
    <dgm:cxn modelId="{1C37D77D-EE2E-4D01-909B-E2459988CA9E}" type="presOf" srcId="{8B2E6DBC-B8A0-460D-945D-460D424D5504}" destId="{0740D96B-7379-4456-A453-A18E20C4E36D}" srcOrd="0" destOrd="0" presId="urn:microsoft.com/office/officeart/2008/layout/HorizontalMultiLevelHierarchy#6"/>
    <dgm:cxn modelId="{156A2689-CC27-4558-A917-9371EC4307A6}" srcId="{1505705B-B98C-439E-A5FA-3426AABDD4F0}" destId="{3706DE03-7427-48C7-A168-E33B7197B083}" srcOrd="1" destOrd="0" parTransId="{8B2E6DBC-B8A0-460D-945D-460D424D5504}" sibTransId="{4C7D56BE-9BB7-46BD-9B5C-9F450C2A9BF2}"/>
    <dgm:cxn modelId="{A219098B-9A8B-41B8-881E-021BFBA52587}" srcId="{1505705B-B98C-439E-A5FA-3426AABDD4F0}" destId="{18CC13AE-C083-4F82-8C7A-6FC530110B6F}" srcOrd="2" destOrd="0" parTransId="{2185A83E-4527-4182-8234-4426451D7F89}" sibTransId="{0110F0F5-5D4D-4C92-8626-19496B3B63D5}"/>
    <dgm:cxn modelId="{08D1888E-096D-4956-9133-E887D81306EB}" type="presOf" srcId="{6F32135A-3155-4B6B-BD0C-D3377A5D860E}" destId="{3B6B8A63-DF26-41E2-8F30-BAD25FCE1662}" srcOrd="0" destOrd="0" presId="urn:microsoft.com/office/officeart/2008/layout/HorizontalMultiLevelHierarchy#6"/>
    <dgm:cxn modelId="{709E5991-9830-4E4A-B232-B549AEF8BC87}" srcId="{1505705B-B98C-439E-A5FA-3426AABDD4F0}" destId="{EB6D8207-0FB3-4EF3-B0C5-F8CB5AAA4DED}" srcOrd="0" destOrd="0" parTransId="{C9DF136E-6E8E-4BD6-BA84-9372DA9644E7}" sibTransId="{42B19C34-EEA5-4893-BD0A-547E2A4CE89A}"/>
    <dgm:cxn modelId="{816B29AC-6B78-42F3-B09A-BB04679E2FAC}" type="presOf" srcId="{74B8A43B-FA49-4B5E-9552-131BFA3A5F3A}" destId="{3CD7E4B8-ADDE-445E-9643-8988469C8ECF}" srcOrd="1" destOrd="0" presId="urn:microsoft.com/office/officeart/2008/layout/HorizontalMultiLevelHierarchy#6"/>
    <dgm:cxn modelId="{28CD37AC-8EF0-4189-B810-48612EA71EAA}" type="presOf" srcId="{390AE15B-C9A8-4C06-A74A-0FE5C8437201}" destId="{5B37B2E3-1B2C-4A64-BDEF-EB30C4256BE1}" srcOrd="1" destOrd="0" presId="urn:microsoft.com/office/officeart/2008/layout/HorizontalMultiLevelHierarchy#6"/>
    <dgm:cxn modelId="{B1AD87BC-4EFE-4864-AB9C-34B3210F9361}" type="presOf" srcId="{8BB740E0-9F9A-4221-AE85-31A0256F8215}" destId="{12E77C5D-1BD4-4097-93E4-7A3664884B21}" srcOrd="0" destOrd="0" presId="urn:microsoft.com/office/officeart/2008/layout/HorizontalMultiLevelHierarchy#6"/>
    <dgm:cxn modelId="{6DB954C8-2FCD-4871-AD17-80B2D3F7C2DD}" type="presOf" srcId="{8B2E6DBC-B8A0-460D-945D-460D424D5504}" destId="{67758781-BAFC-468B-9621-36C31B59259B}" srcOrd="1" destOrd="0" presId="urn:microsoft.com/office/officeart/2008/layout/HorizontalMultiLevelHierarchy#6"/>
    <dgm:cxn modelId="{CA0AF6E2-C2BD-41CB-A0C4-39B1784DB9E4}" type="presOf" srcId="{1505705B-B98C-439E-A5FA-3426AABDD4F0}" destId="{99485F79-4135-4F67-AA5D-AA437B472CE1}" srcOrd="0" destOrd="0" presId="urn:microsoft.com/office/officeart/2008/layout/HorizontalMultiLevelHierarchy#6"/>
    <dgm:cxn modelId="{373E8CBD-E492-4FB5-8842-DBE3B53D4729}" type="presParOf" srcId="{12E77C5D-1BD4-4097-93E4-7A3664884B21}" destId="{647D1F45-5477-4CFE-8636-31FA0F770596}" srcOrd="0" destOrd="0" presId="urn:microsoft.com/office/officeart/2008/layout/HorizontalMultiLevelHierarchy#6"/>
    <dgm:cxn modelId="{DA1EF47F-2FF9-4D3B-BC29-5B49D0290E76}" type="presParOf" srcId="{647D1F45-5477-4CFE-8636-31FA0F770596}" destId="{99485F79-4135-4F67-AA5D-AA437B472CE1}" srcOrd="0" destOrd="0" presId="urn:microsoft.com/office/officeart/2008/layout/HorizontalMultiLevelHierarchy#6"/>
    <dgm:cxn modelId="{5DCFABFA-587D-4562-B64A-8064869120AB}" type="presParOf" srcId="{647D1F45-5477-4CFE-8636-31FA0F770596}" destId="{60770F65-CBFE-4B39-8E95-E2043EB07381}" srcOrd="1" destOrd="0" presId="urn:microsoft.com/office/officeart/2008/layout/HorizontalMultiLevelHierarchy#6"/>
    <dgm:cxn modelId="{6784DC35-50D2-4864-96E4-EAFF850CA12E}" type="presParOf" srcId="{60770F65-CBFE-4B39-8E95-E2043EB07381}" destId="{6C2C2C3E-8948-4155-ADE7-C7B5B0364DF9}" srcOrd="0" destOrd="0" presId="urn:microsoft.com/office/officeart/2008/layout/HorizontalMultiLevelHierarchy#6"/>
    <dgm:cxn modelId="{A8008D56-8DF3-41B9-A295-852F3D2AB537}" type="presParOf" srcId="{6C2C2C3E-8948-4155-ADE7-C7B5B0364DF9}" destId="{2DBAE964-5746-40DA-8F7D-56D5D9BB908F}" srcOrd="0" destOrd="0" presId="urn:microsoft.com/office/officeart/2008/layout/HorizontalMultiLevelHierarchy#6"/>
    <dgm:cxn modelId="{865E8EC5-F909-4A28-AD9A-BE20871E3658}" type="presParOf" srcId="{60770F65-CBFE-4B39-8E95-E2043EB07381}" destId="{7FC27163-5B29-4447-8E92-CF96BA9A5081}" srcOrd="1" destOrd="0" presId="urn:microsoft.com/office/officeart/2008/layout/HorizontalMultiLevelHierarchy#6"/>
    <dgm:cxn modelId="{17D545B7-CB74-4A58-85E1-6D42A30E680D}" type="presParOf" srcId="{7FC27163-5B29-4447-8E92-CF96BA9A5081}" destId="{9E0AB860-2090-447E-B0F7-3053BB753B05}" srcOrd="0" destOrd="0" presId="urn:microsoft.com/office/officeart/2008/layout/HorizontalMultiLevelHierarchy#6"/>
    <dgm:cxn modelId="{A96E4CAA-E287-4C64-93A8-4396581F6D09}" type="presParOf" srcId="{7FC27163-5B29-4447-8E92-CF96BA9A5081}" destId="{F932BCA4-5EDF-44A6-A814-3F52949C1BE6}" srcOrd="1" destOrd="0" presId="urn:microsoft.com/office/officeart/2008/layout/HorizontalMultiLevelHierarchy#6"/>
    <dgm:cxn modelId="{7E48181D-D5E3-4079-AFA3-BD33A115E960}" type="presParOf" srcId="{60770F65-CBFE-4B39-8E95-E2043EB07381}" destId="{0740D96B-7379-4456-A453-A18E20C4E36D}" srcOrd="2" destOrd="0" presId="urn:microsoft.com/office/officeart/2008/layout/HorizontalMultiLevelHierarchy#6"/>
    <dgm:cxn modelId="{D89FFE50-6CA9-42F7-9725-F58166A4F4AD}" type="presParOf" srcId="{0740D96B-7379-4456-A453-A18E20C4E36D}" destId="{67758781-BAFC-468B-9621-36C31B59259B}" srcOrd="0" destOrd="0" presId="urn:microsoft.com/office/officeart/2008/layout/HorizontalMultiLevelHierarchy#6"/>
    <dgm:cxn modelId="{63AED3E9-5131-4848-BF15-7C2417556F7C}" type="presParOf" srcId="{60770F65-CBFE-4B39-8E95-E2043EB07381}" destId="{B2B648CB-2861-4D8C-8018-8E7169100759}" srcOrd="3" destOrd="0" presId="urn:microsoft.com/office/officeart/2008/layout/HorizontalMultiLevelHierarchy#6"/>
    <dgm:cxn modelId="{C56DFCDE-70D2-4904-8226-3F261C1D0475}" type="presParOf" srcId="{B2B648CB-2861-4D8C-8018-8E7169100759}" destId="{72B03A8A-C71E-4055-AD4E-4A5EF86E7456}" srcOrd="0" destOrd="0" presId="urn:microsoft.com/office/officeart/2008/layout/HorizontalMultiLevelHierarchy#6"/>
    <dgm:cxn modelId="{70F81391-56D5-4399-9FE1-595C7837E189}" type="presParOf" srcId="{B2B648CB-2861-4D8C-8018-8E7169100759}" destId="{D3A88F62-6030-4954-8D0F-1F1A384E502F}" srcOrd="1" destOrd="0" presId="urn:microsoft.com/office/officeart/2008/layout/HorizontalMultiLevelHierarchy#6"/>
    <dgm:cxn modelId="{A987F99E-EA7B-4C83-840D-C277BD863BC1}" type="presParOf" srcId="{60770F65-CBFE-4B39-8E95-E2043EB07381}" destId="{B8008723-3A74-425F-98C1-29CBA57E2CDC}" srcOrd="4" destOrd="0" presId="urn:microsoft.com/office/officeart/2008/layout/HorizontalMultiLevelHierarchy#6"/>
    <dgm:cxn modelId="{6EC41A27-8A2A-4EDB-BE04-5728655C1986}" type="presParOf" srcId="{B8008723-3A74-425F-98C1-29CBA57E2CDC}" destId="{4C51C91F-8114-4CF6-BEEF-9E2674A534F9}" srcOrd="0" destOrd="0" presId="urn:microsoft.com/office/officeart/2008/layout/HorizontalMultiLevelHierarchy#6"/>
    <dgm:cxn modelId="{ACA975B7-394A-42CC-8E21-58C6062C0DCD}" type="presParOf" srcId="{60770F65-CBFE-4B39-8E95-E2043EB07381}" destId="{26DCC705-1257-4916-B5EB-D100103CBB13}" srcOrd="5" destOrd="0" presId="urn:microsoft.com/office/officeart/2008/layout/HorizontalMultiLevelHierarchy#6"/>
    <dgm:cxn modelId="{F46D4E6A-A403-40DA-968D-286C2D81C8A0}" type="presParOf" srcId="{26DCC705-1257-4916-B5EB-D100103CBB13}" destId="{E40266F2-5DB6-4E5B-BABB-97585454A2E9}" srcOrd="0" destOrd="0" presId="urn:microsoft.com/office/officeart/2008/layout/HorizontalMultiLevelHierarchy#6"/>
    <dgm:cxn modelId="{61DE6B4C-E077-4A85-B642-63B32A2BC463}" type="presParOf" srcId="{26DCC705-1257-4916-B5EB-D100103CBB13}" destId="{AC5804D8-DA5D-444C-AEE5-7C7EBFCAFDFD}" srcOrd="1" destOrd="0" presId="urn:microsoft.com/office/officeart/2008/layout/HorizontalMultiLevelHierarchy#6"/>
    <dgm:cxn modelId="{504FE65B-BC73-486B-803B-B9A2944BF649}" type="presParOf" srcId="{60770F65-CBFE-4B39-8E95-E2043EB07381}" destId="{56AD2557-97B9-435E-ACC9-EB7D8C1F6A0C}" srcOrd="6" destOrd="0" presId="urn:microsoft.com/office/officeart/2008/layout/HorizontalMultiLevelHierarchy#6"/>
    <dgm:cxn modelId="{A4BDE55F-F260-4305-995B-3B6A69181827}" type="presParOf" srcId="{56AD2557-97B9-435E-ACC9-EB7D8C1F6A0C}" destId="{5B37B2E3-1B2C-4A64-BDEF-EB30C4256BE1}" srcOrd="0" destOrd="0" presId="urn:microsoft.com/office/officeart/2008/layout/HorizontalMultiLevelHierarchy#6"/>
    <dgm:cxn modelId="{10030541-D200-4D8D-A7C1-DB850A1F1BEB}" type="presParOf" srcId="{60770F65-CBFE-4B39-8E95-E2043EB07381}" destId="{101FB6DB-350E-4132-BC9F-E0BF87E609D9}" srcOrd="7" destOrd="0" presId="urn:microsoft.com/office/officeart/2008/layout/HorizontalMultiLevelHierarchy#6"/>
    <dgm:cxn modelId="{2CEF8F55-2B58-4E0B-84C8-E02570DB3547}" type="presParOf" srcId="{101FB6DB-350E-4132-BC9F-E0BF87E609D9}" destId="{3B6B8A63-DF26-41E2-8F30-BAD25FCE1662}" srcOrd="0" destOrd="0" presId="urn:microsoft.com/office/officeart/2008/layout/HorizontalMultiLevelHierarchy#6"/>
    <dgm:cxn modelId="{E40C845F-92D9-49C1-885F-BA59C7856B58}" type="presParOf" srcId="{101FB6DB-350E-4132-BC9F-E0BF87E609D9}" destId="{7DC46A03-EB4A-4486-9899-B358DD5A37A6}" srcOrd="1" destOrd="0" presId="urn:microsoft.com/office/officeart/2008/layout/HorizontalMultiLevelHierarchy#6"/>
    <dgm:cxn modelId="{54AB693E-B88A-4C15-97BC-ABBB52AA6A13}" type="presParOf" srcId="{60770F65-CBFE-4B39-8E95-E2043EB07381}" destId="{1019653B-CF29-418F-B24A-4DC208FFE4E8}" srcOrd="8" destOrd="0" presId="urn:microsoft.com/office/officeart/2008/layout/HorizontalMultiLevelHierarchy#6"/>
    <dgm:cxn modelId="{92EAB9FB-214A-4402-8F28-5260BBCC1F03}" type="presParOf" srcId="{1019653B-CF29-418F-B24A-4DC208FFE4E8}" destId="{3CD7E4B8-ADDE-445E-9643-8988469C8ECF}" srcOrd="0" destOrd="0" presId="urn:microsoft.com/office/officeart/2008/layout/HorizontalMultiLevelHierarchy#6"/>
    <dgm:cxn modelId="{2AD2DF01-6E62-4AC1-B317-0C7199B443E7}" type="presParOf" srcId="{60770F65-CBFE-4B39-8E95-E2043EB07381}" destId="{5EC63E46-24A6-4CFD-8E11-BEE014AF0A6D}" srcOrd="9" destOrd="0" presId="urn:microsoft.com/office/officeart/2008/layout/HorizontalMultiLevelHierarchy#6"/>
    <dgm:cxn modelId="{1CE187C0-0F26-4FAF-995D-DD3F5FC88788}" type="presParOf" srcId="{5EC63E46-24A6-4CFD-8E11-BEE014AF0A6D}" destId="{AAF2E473-CC2E-4485-BCED-F88C52B4DD4A}" srcOrd="0" destOrd="0" presId="urn:microsoft.com/office/officeart/2008/layout/HorizontalMultiLevelHierarchy#6"/>
    <dgm:cxn modelId="{3E52D09E-E3E8-4EE4-A19F-1CED10375753}" type="presParOf" srcId="{5EC63E46-24A6-4CFD-8E11-BEE014AF0A6D}" destId="{364A9160-43C5-4B54-936D-872C1E4D1CB4}" srcOrd="1" destOrd="0" presId="urn:microsoft.com/office/officeart/2008/layout/HorizontalMultiLevel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B740E0-9F9A-4221-AE85-31A0256F8215}" type="doc">
      <dgm:prSet loTypeId="urn:microsoft.com/office/officeart/2008/layout/HorizontalMultiLevelHierarchy#6" loCatId="hierarchy" qsTypeId="urn:microsoft.com/office/officeart/2005/8/quickstyle/simple1#6" qsCatId="simple" csTypeId="urn:microsoft.com/office/officeart/2005/8/colors/accent1_2#6" csCatId="accent1" phldr="1"/>
      <dgm:spPr/>
      <dgm:t>
        <a:bodyPr/>
        <a:lstStyle/>
        <a:p>
          <a:endParaRPr lang="zh-CN" altLang="en-US"/>
        </a:p>
      </dgm:t>
    </dgm:pt>
    <dgm:pt modelId="{1505705B-B98C-439E-A5FA-3426AABDD4F0}">
      <dgm:prSet phldrT="[文本]" custT="1"/>
      <dgm:spPr/>
      <dgm:t>
        <a:bodyPr/>
        <a:lstStyle/>
        <a:p>
          <a:r>
            <a:rPr lang="zh-CN" altLang="en-US" sz="2800" dirty="0"/>
            <a:t>动词短语</a:t>
          </a:r>
        </a:p>
      </dgm:t>
    </dgm:pt>
    <dgm:pt modelId="{4B1D435B-A649-41B9-9DB2-153EAE7B9675}" type="parTrans" cxnId="{A117B602-81D3-4E87-BC93-33E7D7354C36}">
      <dgm:prSet/>
      <dgm:spPr/>
      <dgm:t>
        <a:bodyPr/>
        <a:lstStyle/>
        <a:p>
          <a:endParaRPr lang="zh-CN" altLang="en-US" sz="2800"/>
        </a:p>
      </dgm:t>
    </dgm:pt>
    <dgm:pt modelId="{BF292629-F2AB-4515-86EB-2E3EC4A6907A}" type="sibTrans" cxnId="{A117B602-81D3-4E87-BC93-33E7D7354C36}">
      <dgm:prSet/>
      <dgm:spPr/>
      <dgm:t>
        <a:bodyPr/>
        <a:lstStyle/>
        <a:p>
          <a:endParaRPr lang="zh-CN" altLang="en-US" sz="2800"/>
        </a:p>
      </dgm:t>
    </dgm:pt>
    <dgm:pt modelId="{EB6D8207-0FB3-4EF3-B0C5-F8CB5AAA4DED}">
      <dgm:prSet phldrT="[文本]" custT="1"/>
      <dgm:spPr/>
      <dgm:t>
        <a:bodyPr/>
        <a:lstStyle/>
        <a:p>
          <a:r>
            <a:rPr lang="zh-CN" altLang="en-US" sz="2800" dirty="0"/>
            <a:t>动词</a:t>
          </a:r>
          <a:r>
            <a:rPr lang="en-US" altLang="zh-CN" sz="2800" dirty="0"/>
            <a:t>+</a:t>
          </a:r>
          <a:r>
            <a:rPr lang="zh-CN" altLang="en-US" sz="2800" dirty="0"/>
            <a:t>宾语</a:t>
          </a:r>
        </a:p>
      </dgm:t>
    </dgm:pt>
    <dgm:pt modelId="{C9DF136E-6E8E-4BD6-BA84-9372DA9644E7}" type="parTrans" cxnId="{709E5991-9830-4E4A-B232-B549AEF8BC87}">
      <dgm:prSet custT="1"/>
      <dgm:spPr/>
      <dgm:t>
        <a:bodyPr/>
        <a:lstStyle/>
        <a:p>
          <a:endParaRPr lang="zh-CN" altLang="en-US" sz="2800"/>
        </a:p>
      </dgm:t>
    </dgm:pt>
    <dgm:pt modelId="{42B19C34-EEA5-4893-BD0A-547E2A4CE89A}" type="sibTrans" cxnId="{709E5991-9830-4E4A-B232-B549AEF8BC87}">
      <dgm:prSet/>
      <dgm:spPr/>
      <dgm:t>
        <a:bodyPr/>
        <a:lstStyle/>
        <a:p>
          <a:endParaRPr lang="zh-CN" altLang="en-US" sz="2800"/>
        </a:p>
      </dgm:t>
    </dgm:pt>
    <dgm:pt modelId="{3706DE03-7427-48C7-A168-E33B7197B083}">
      <dgm:prSet phldrT="[文本]" custT="1"/>
      <dgm:spPr/>
      <dgm:t>
        <a:bodyPr/>
        <a:lstStyle/>
        <a:p>
          <a:r>
            <a:rPr lang="zh-CN" altLang="en-US" sz="2800" dirty="0"/>
            <a:t>动词</a:t>
          </a:r>
        </a:p>
      </dgm:t>
    </dgm:pt>
    <dgm:pt modelId="{8B2E6DBC-B8A0-460D-945D-460D424D5504}" type="parTrans" cxnId="{156A2689-CC27-4558-A917-9371EC4307A6}">
      <dgm:prSet custT="1"/>
      <dgm:spPr/>
      <dgm:t>
        <a:bodyPr/>
        <a:lstStyle/>
        <a:p>
          <a:endParaRPr lang="zh-CN" altLang="en-US" sz="2800"/>
        </a:p>
      </dgm:t>
    </dgm:pt>
    <dgm:pt modelId="{4C7D56BE-9BB7-46BD-9B5C-9F450C2A9BF2}" type="sibTrans" cxnId="{156A2689-CC27-4558-A917-9371EC4307A6}">
      <dgm:prSet/>
      <dgm:spPr/>
      <dgm:t>
        <a:bodyPr/>
        <a:lstStyle/>
        <a:p>
          <a:endParaRPr lang="zh-CN" altLang="en-US" sz="2800"/>
        </a:p>
      </dgm:t>
    </dgm:pt>
    <dgm:pt modelId="{12E77C5D-1BD4-4097-93E4-7A3664884B21}" type="pres">
      <dgm:prSet presAssocID="{8BB740E0-9F9A-4221-AE85-31A0256F8215}" presName="Name0" presStyleCnt="0">
        <dgm:presLayoutVars>
          <dgm:chPref val="1"/>
          <dgm:dir/>
          <dgm:animOne val="branch"/>
          <dgm:animLvl val="lvl"/>
          <dgm:resizeHandles val="exact"/>
        </dgm:presLayoutVars>
      </dgm:prSet>
      <dgm:spPr/>
    </dgm:pt>
    <dgm:pt modelId="{647D1F45-5477-4CFE-8636-31FA0F770596}" type="pres">
      <dgm:prSet presAssocID="{1505705B-B98C-439E-A5FA-3426AABDD4F0}" presName="root1" presStyleCnt="0"/>
      <dgm:spPr/>
    </dgm:pt>
    <dgm:pt modelId="{99485F79-4135-4F67-AA5D-AA437B472CE1}" type="pres">
      <dgm:prSet presAssocID="{1505705B-B98C-439E-A5FA-3426AABDD4F0}" presName="LevelOneTextNode" presStyleLbl="node0" presStyleIdx="0" presStyleCnt="1" custAng="5400000" custScaleX="118657" custScaleY="42680" custLinFactX="-35437" custLinFactNeighborX="-100000" custLinFactNeighborY="-1247">
        <dgm:presLayoutVars>
          <dgm:chPref val="3"/>
        </dgm:presLayoutVars>
      </dgm:prSet>
      <dgm:spPr/>
    </dgm:pt>
    <dgm:pt modelId="{60770F65-CBFE-4B39-8E95-E2043EB07381}" type="pres">
      <dgm:prSet presAssocID="{1505705B-B98C-439E-A5FA-3426AABDD4F0}" presName="level2hierChild" presStyleCnt="0"/>
      <dgm:spPr/>
    </dgm:pt>
    <dgm:pt modelId="{6C2C2C3E-8948-4155-ADE7-C7B5B0364DF9}" type="pres">
      <dgm:prSet presAssocID="{C9DF136E-6E8E-4BD6-BA84-9372DA9644E7}" presName="conn2-1" presStyleLbl="parChTrans1D2" presStyleIdx="0" presStyleCnt="2"/>
      <dgm:spPr/>
    </dgm:pt>
    <dgm:pt modelId="{2DBAE964-5746-40DA-8F7D-56D5D9BB908F}" type="pres">
      <dgm:prSet presAssocID="{C9DF136E-6E8E-4BD6-BA84-9372DA9644E7}" presName="connTx" presStyleLbl="parChTrans1D2" presStyleIdx="0" presStyleCnt="2"/>
      <dgm:spPr/>
    </dgm:pt>
    <dgm:pt modelId="{7FC27163-5B29-4447-8E92-CF96BA9A5081}" type="pres">
      <dgm:prSet presAssocID="{EB6D8207-0FB3-4EF3-B0C5-F8CB5AAA4DED}" presName="root2" presStyleCnt="0"/>
      <dgm:spPr/>
    </dgm:pt>
    <dgm:pt modelId="{9E0AB860-2090-447E-B0F7-3053BB753B05}" type="pres">
      <dgm:prSet presAssocID="{EB6D8207-0FB3-4EF3-B0C5-F8CB5AAA4DED}" presName="LevelTwoTextNode" presStyleLbl="node2" presStyleIdx="0" presStyleCnt="2" custScaleX="81210" custScaleY="96862">
        <dgm:presLayoutVars>
          <dgm:chPref val="3"/>
        </dgm:presLayoutVars>
      </dgm:prSet>
      <dgm:spPr/>
    </dgm:pt>
    <dgm:pt modelId="{F932BCA4-5EDF-44A6-A814-3F52949C1BE6}" type="pres">
      <dgm:prSet presAssocID="{EB6D8207-0FB3-4EF3-B0C5-F8CB5AAA4DED}" presName="level3hierChild" presStyleCnt="0"/>
      <dgm:spPr/>
    </dgm:pt>
    <dgm:pt modelId="{0740D96B-7379-4456-A453-A18E20C4E36D}" type="pres">
      <dgm:prSet presAssocID="{8B2E6DBC-B8A0-460D-945D-460D424D5504}" presName="conn2-1" presStyleLbl="parChTrans1D2" presStyleIdx="1" presStyleCnt="2"/>
      <dgm:spPr/>
    </dgm:pt>
    <dgm:pt modelId="{67758781-BAFC-468B-9621-36C31B59259B}" type="pres">
      <dgm:prSet presAssocID="{8B2E6DBC-B8A0-460D-945D-460D424D5504}" presName="connTx" presStyleLbl="parChTrans1D2" presStyleIdx="1" presStyleCnt="2"/>
      <dgm:spPr/>
    </dgm:pt>
    <dgm:pt modelId="{B2B648CB-2861-4D8C-8018-8E7169100759}" type="pres">
      <dgm:prSet presAssocID="{3706DE03-7427-48C7-A168-E33B7197B083}" presName="root2" presStyleCnt="0"/>
      <dgm:spPr/>
    </dgm:pt>
    <dgm:pt modelId="{72B03A8A-C71E-4055-AD4E-4A5EF86E7456}" type="pres">
      <dgm:prSet presAssocID="{3706DE03-7427-48C7-A168-E33B7197B083}" presName="LevelTwoTextNode" presStyleLbl="node2" presStyleIdx="1" presStyleCnt="2" custScaleX="81210" custScaleY="96862">
        <dgm:presLayoutVars>
          <dgm:chPref val="3"/>
        </dgm:presLayoutVars>
      </dgm:prSet>
      <dgm:spPr/>
    </dgm:pt>
    <dgm:pt modelId="{D3A88F62-6030-4954-8D0F-1F1A384E502F}" type="pres">
      <dgm:prSet presAssocID="{3706DE03-7427-48C7-A168-E33B7197B083}" presName="level3hierChild" presStyleCnt="0"/>
      <dgm:spPr/>
    </dgm:pt>
  </dgm:ptLst>
  <dgm:cxnLst>
    <dgm:cxn modelId="{A117B602-81D3-4E87-BC93-33E7D7354C36}" srcId="{8BB740E0-9F9A-4221-AE85-31A0256F8215}" destId="{1505705B-B98C-439E-A5FA-3426AABDD4F0}" srcOrd="0" destOrd="0" parTransId="{4B1D435B-A649-41B9-9DB2-153EAE7B9675}" sibTransId="{BF292629-F2AB-4515-86EB-2E3EC4A6907A}"/>
    <dgm:cxn modelId="{F4E65F14-6F63-498D-9FC0-A07D6605377D}" type="presOf" srcId="{C9DF136E-6E8E-4BD6-BA84-9372DA9644E7}" destId="{6C2C2C3E-8948-4155-ADE7-C7B5B0364DF9}" srcOrd="0" destOrd="0" presId="urn:microsoft.com/office/officeart/2008/layout/HorizontalMultiLevelHierarchy#6"/>
    <dgm:cxn modelId="{4B279532-869D-4C22-B68B-34F97CB92673}" type="presOf" srcId="{EB6D8207-0FB3-4EF3-B0C5-F8CB5AAA4DED}" destId="{9E0AB860-2090-447E-B0F7-3053BB753B05}" srcOrd="0" destOrd="0" presId="urn:microsoft.com/office/officeart/2008/layout/HorizontalMultiLevelHierarchy#6"/>
    <dgm:cxn modelId="{7F480341-727D-4AAF-A245-2D44D06EAA6D}" type="presOf" srcId="{C9DF136E-6E8E-4BD6-BA84-9372DA9644E7}" destId="{2DBAE964-5746-40DA-8F7D-56D5D9BB908F}" srcOrd="1" destOrd="0" presId="urn:microsoft.com/office/officeart/2008/layout/HorizontalMultiLevelHierarchy#6"/>
    <dgm:cxn modelId="{9E037853-0140-44DD-8C18-F141D022CB03}" type="presOf" srcId="{3706DE03-7427-48C7-A168-E33B7197B083}" destId="{72B03A8A-C71E-4055-AD4E-4A5EF86E7456}" srcOrd="0" destOrd="0" presId="urn:microsoft.com/office/officeart/2008/layout/HorizontalMultiLevelHierarchy#6"/>
    <dgm:cxn modelId="{1C37D77D-EE2E-4D01-909B-E2459988CA9E}" type="presOf" srcId="{8B2E6DBC-B8A0-460D-945D-460D424D5504}" destId="{0740D96B-7379-4456-A453-A18E20C4E36D}" srcOrd="0" destOrd="0" presId="urn:microsoft.com/office/officeart/2008/layout/HorizontalMultiLevelHierarchy#6"/>
    <dgm:cxn modelId="{156A2689-CC27-4558-A917-9371EC4307A6}" srcId="{1505705B-B98C-439E-A5FA-3426AABDD4F0}" destId="{3706DE03-7427-48C7-A168-E33B7197B083}" srcOrd="1" destOrd="0" parTransId="{8B2E6DBC-B8A0-460D-945D-460D424D5504}" sibTransId="{4C7D56BE-9BB7-46BD-9B5C-9F450C2A9BF2}"/>
    <dgm:cxn modelId="{709E5991-9830-4E4A-B232-B549AEF8BC87}" srcId="{1505705B-B98C-439E-A5FA-3426AABDD4F0}" destId="{EB6D8207-0FB3-4EF3-B0C5-F8CB5AAA4DED}" srcOrd="0" destOrd="0" parTransId="{C9DF136E-6E8E-4BD6-BA84-9372DA9644E7}" sibTransId="{42B19C34-EEA5-4893-BD0A-547E2A4CE89A}"/>
    <dgm:cxn modelId="{B1AD87BC-4EFE-4864-AB9C-34B3210F9361}" type="presOf" srcId="{8BB740E0-9F9A-4221-AE85-31A0256F8215}" destId="{12E77C5D-1BD4-4097-93E4-7A3664884B21}" srcOrd="0" destOrd="0" presId="urn:microsoft.com/office/officeart/2008/layout/HorizontalMultiLevelHierarchy#6"/>
    <dgm:cxn modelId="{6DB954C8-2FCD-4871-AD17-80B2D3F7C2DD}" type="presOf" srcId="{8B2E6DBC-B8A0-460D-945D-460D424D5504}" destId="{67758781-BAFC-468B-9621-36C31B59259B}" srcOrd="1" destOrd="0" presId="urn:microsoft.com/office/officeart/2008/layout/HorizontalMultiLevelHierarchy#6"/>
    <dgm:cxn modelId="{CA0AF6E2-C2BD-41CB-A0C4-39B1784DB9E4}" type="presOf" srcId="{1505705B-B98C-439E-A5FA-3426AABDD4F0}" destId="{99485F79-4135-4F67-AA5D-AA437B472CE1}" srcOrd="0" destOrd="0" presId="urn:microsoft.com/office/officeart/2008/layout/HorizontalMultiLevelHierarchy#6"/>
    <dgm:cxn modelId="{373E8CBD-E492-4FB5-8842-DBE3B53D4729}" type="presParOf" srcId="{12E77C5D-1BD4-4097-93E4-7A3664884B21}" destId="{647D1F45-5477-4CFE-8636-31FA0F770596}" srcOrd="0" destOrd="0" presId="urn:microsoft.com/office/officeart/2008/layout/HorizontalMultiLevelHierarchy#6"/>
    <dgm:cxn modelId="{DA1EF47F-2FF9-4D3B-BC29-5B49D0290E76}" type="presParOf" srcId="{647D1F45-5477-4CFE-8636-31FA0F770596}" destId="{99485F79-4135-4F67-AA5D-AA437B472CE1}" srcOrd="0" destOrd="0" presId="urn:microsoft.com/office/officeart/2008/layout/HorizontalMultiLevelHierarchy#6"/>
    <dgm:cxn modelId="{5DCFABFA-587D-4562-B64A-8064869120AB}" type="presParOf" srcId="{647D1F45-5477-4CFE-8636-31FA0F770596}" destId="{60770F65-CBFE-4B39-8E95-E2043EB07381}" srcOrd="1" destOrd="0" presId="urn:microsoft.com/office/officeart/2008/layout/HorizontalMultiLevelHierarchy#6"/>
    <dgm:cxn modelId="{6784DC35-50D2-4864-96E4-EAFF850CA12E}" type="presParOf" srcId="{60770F65-CBFE-4B39-8E95-E2043EB07381}" destId="{6C2C2C3E-8948-4155-ADE7-C7B5B0364DF9}" srcOrd="0" destOrd="0" presId="urn:microsoft.com/office/officeart/2008/layout/HorizontalMultiLevelHierarchy#6"/>
    <dgm:cxn modelId="{A8008D56-8DF3-41B9-A295-852F3D2AB537}" type="presParOf" srcId="{6C2C2C3E-8948-4155-ADE7-C7B5B0364DF9}" destId="{2DBAE964-5746-40DA-8F7D-56D5D9BB908F}" srcOrd="0" destOrd="0" presId="urn:microsoft.com/office/officeart/2008/layout/HorizontalMultiLevelHierarchy#6"/>
    <dgm:cxn modelId="{865E8EC5-F909-4A28-AD9A-BE20871E3658}" type="presParOf" srcId="{60770F65-CBFE-4B39-8E95-E2043EB07381}" destId="{7FC27163-5B29-4447-8E92-CF96BA9A5081}" srcOrd="1" destOrd="0" presId="urn:microsoft.com/office/officeart/2008/layout/HorizontalMultiLevelHierarchy#6"/>
    <dgm:cxn modelId="{17D545B7-CB74-4A58-85E1-6D42A30E680D}" type="presParOf" srcId="{7FC27163-5B29-4447-8E92-CF96BA9A5081}" destId="{9E0AB860-2090-447E-B0F7-3053BB753B05}" srcOrd="0" destOrd="0" presId="urn:microsoft.com/office/officeart/2008/layout/HorizontalMultiLevelHierarchy#6"/>
    <dgm:cxn modelId="{A96E4CAA-E287-4C64-93A8-4396581F6D09}" type="presParOf" srcId="{7FC27163-5B29-4447-8E92-CF96BA9A5081}" destId="{F932BCA4-5EDF-44A6-A814-3F52949C1BE6}" srcOrd="1" destOrd="0" presId="urn:microsoft.com/office/officeart/2008/layout/HorizontalMultiLevelHierarchy#6"/>
    <dgm:cxn modelId="{7E48181D-D5E3-4079-AFA3-BD33A115E960}" type="presParOf" srcId="{60770F65-CBFE-4B39-8E95-E2043EB07381}" destId="{0740D96B-7379-4456-A453-A18E20C4E36D}" srcOrd="2" destOrd="0" presId="urn:microsoft.com/office/officeart/2008/layout/HorizontalMultiLevelHierarchy#6"/>
    <dgm:cxn modelId="{D89FFE50-6CA9-42F7-9725-F58166A4F4AD}" type="presParOf" srcId="{0740D96B-7379-4456-A453-A18E20C4E36D}" destId="{67758781-BAFC-468B-9621-36C31B59259B}" srcOrd="0" destOrd="0" presId="urn:microsoft.com/office/officeart/2008/layout/HorizontalMultiLevelHierarchy#6"/>
    <dgm:cxn modelId="{63AED3E9-5131-4848-BF15-7C2417556F7C}" type="presParOf" srcId="{60770F65-CBFE-4B39-8E95-E2043EB07381}" destId="{B2B648CB-2861-4D8C-8018-8E7169100759}" srcOrd="3" destOrd="0" presId="urn:microsoft.com/office/officeart/2008/layout/HorizontalMultiLevelHierarchy#6"/>
    <dgm:cxn modelId="{C56DFCDE-70D2-4904-8226-3F261C1D0475}" type="presParOf" srcId="{B2B648CB-2861-4D8C-8018-8E7169100759}" destId="{72B03A8A-C71E-4055-AD4E-4A5EF86E7456}" srcOrd="0" destOrd="0" presId="urn:microsoft.com/office/officeart/2008/layout/HorizontalMultiLevelHierarchy#6"/>
    <dgm:cxn modelId="{70F81391-56D5-4399-9FE1-595C7837E189}" type="presParOf" srcId="{B2B648CB-2861-4D8C-8018-8E7169100759}" destId="{D3A88F62-6030-4954-8D0F-1F1A384E502F}" srcOrd="1" destOrd="0" presId="urn:microsoft.com/office/officeart/2008/layout/HorizontalMultiLevel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41D283-9A83-447E-B731-7D98F69514A2}" type="doc">
      <dgm:prSet loTypeId="urn:microsoft.com/office/officeart/2005/8/layout/orgChart1" loCatId="hierarchy" qsTypeId="urn:microsoft.com/office/officeart/2005/8/quickstyle/simple1" qsCatId="simple" csTypeId="urn:microsoft.com/office/officeart/2005/8/colors/colorful3" csCatId="colorful" phldr="1"/>
      <dgm:spPr/>
      <dgm:t>
        <a:bodyPr/>
        <a:lstStyle/>
        <a:p>
          <a:endParaRPr lang="zh-CN" altLang="en-US"/>
        </a:p>
      </dgm:t>
    </dgm:pt>
    <dgm:pt modelId="{7F21B510-947A-4B15-B849-942D312F5C3D}">
      <dgm:prSet phldrT="[文本]" custT="1"/>
      <dgm:spPr/>
      <dgm:t>
        <a:bodyPr/>
        <a:lstStyle/>
        <a:p>
          <a:r>
            <a:rPr lang="zh-CN" altLang="en-US" sz="2800" dirty="0"/>
            <a:t>数据模型</a:t>
          </a:r>
        </a:p>
      </dgm:t>
    </dgm:pt>
    <dgm:pt modelId="{0E63C55F-04E9-4081-921D-818744787734}" type="parTrans" cxnId="{E06E3CBF-3081-4EA5-B338-35D4ED8A3935}">
      <dgm:prSet/>
      <dgm:spPr/>
      <dgm:t>
        <a:bodyPr/>
        <a:lstStyle/>
        <a:p>
          <a:endParaRPr lang="zh-CN" altLang="en-US" sz="2800"/>
        </a:p>
      </dgm:t>
    </dgm:pt>
    <dgm:pt modelId="{DFE29105-81C7-4238-BB17-9F2A92A63F0D}" type="sibTrans" cxnId="{E06E3CBF-3081-4EA5-B338-35D4ED8A3935}">
      <dgm:prSet/>
      <dgm:spPr/>
      <dgm:t>
        <a:bodyPr/>
        <a:lstStyle/>
        <a:p>
          <a:endParaRPr lang="zh-CN" altLang="en-US" sz="2800"/>
        </a:p>
      </dgm:t>
    </dgm:pt>
    <dgm:pt modelId="{5E1EEC3C-D712-4E7F-9105-2AF3D44A5D70}">
      <dgm:prSet phldrT="[文本]" custT="1"/>
      <dgm:spPr/>
      <dgm:t>
        <a:bodyPr/>
        <a:lstStyle/>
        <a:p>
          <a:r>
            <a:rPr lang="zh-CN" altLang="en-US" sz="2800" dirty="0"/>
            <a:t>数据的结构</a:t>
          </a:r>
        </a:p>
      </dgm:t>
    </dgm:pt>
    <dgm:pt modelId="{6045590D-CEB2-4C71-9B56-0538AC4AAA71}" type="parTrans" cxnId="{3523CE3C-A372-4129-8163-1B92FFF40E3A}">
      <dgm:prSet/>
      <dgm:spPr/>
      <dgm:t>
        <a:bodyPr/>
        <a:lstStyle/>
        <a:p>
          <a:endParaRPr lang="zh-CN" altLang="en-US" sz="2800"/>
        </a:p>
      </dgm:t>
    </dgm:pt>
    <dgm:pt modelId="{E9F306DF-0BAB-4B77-ABE5-D00D25BB3937}" type="sibTrans" cxnId="{3523CE3C-A372-4129-8163-1B92FFF40E3A}">
      <dgm:prSet/>
      <dgm:spPr/>
      <dgm:t>
        <a:bodyPr/>
        <a:lstStyle/>
        <a:p>
          <a:endParaRPr lang="zh-CN" altLang="en-US" sz="2800"/>
        </a:p>
      </dgm:t>
    </dgm:pt>
    <dgm:pt modelId="{C28F2E41-67CE-47DC-BE26-BEE0F64780D1}">
      <dgm:prSet phldrT="[文本]" custT="1"/>
      <dgm:spPr/>
      <dgm:t>
        <a:bodyPr/>
        <a:lstStyle/>
        <a:p>
          <a:r>
            <a:rPr lang="zh-CN" altLang="en-US" sz="2800" dirty="0"/>
            <a:t>数据之间的关系</a:t>
          </a:r>
        </a:p>
      </dgm:t>
    </dgm:pt>
    <dgm:pt modelId="{8F59898A-D90B-44AE-9C2C-1E719A3676E9}" type="parTrans" cxnId="{79AC8078-5A37-4C4B-99E9-BC2CE0E9D3D5}">
      <dgm:prSet/>
      <dgm:spPr/>
      <dgm:t>
        <a:bodyPr/>
        <a:lstStyle/>
        <a:p>
          <a:endParaRPr lang="zh-CN" altLang="en-US" sz="2800"/>
        </a:p>
      </dgm:t>
    </dgm:pt>
    <dgm:pt modelId="{BBD38643-87BE-406D-BF60-E257BEFB1687}" type="sibTrans" cxnId="{79AC8078-5A37-4C4B-99E9-BC2CE0E9D3D5}">
      <dgm:prSet/>
      <dgm:spPr/>
      <dgm:t>
        <a:bodyPr/>
        <a:lstStyle/>
        <a:p>
          <a:endParaRPr lang="zh-CN" altLang="en-US" sz="2800"/>
        </a:p>
      </dgm:t>
    </dgm:pt>
    <dgm:pt modelId="{92CB2983-9D39-45C5-9C1A-0C327BD696DE}">
      <dgm:prSet phldrT="[文本]" custT="1"/>
      <dgm:spPr/>
      <dgm:t>
        <a:bodyPr/>
        <a:lstStyle/>
        <a:p>
          <a:r>
            <a:rPr lang="zh-CN" altLang="en-US" sz="2800" dirty="0"/>
            <a:t>数据项的组成</a:t>
          </a:r>
        </a:p>
      </dgm:t>
    </dgm:pt>
    <dgm:pt modelId="{956443CF-08B9-40B0-809E-8AD3E85FE38A}" type="parTrans" cxnId="{06496057-F815-4058-9903-3C60308F0858}">
      <dgm:prSet/>
      <dgm:spPr/>
      <dgm:t>
        <a:bodyPr/>
        <a:lstStyle/>
        <a:p>
          <a:endParaRPr lang="zh-CN" altLang="en-US" sz="2800"/>
        </a:p>
      </dgm:t>
    </dgm:pt>
    <dgm:pt modelId="{5F0729DE-252B-409A-9712-052B567D5E40}" type="sibTrans" cxnId="{06496057-F815-4058-9903-3C60308F0858}">
      <dgm:prSet/>
      <dgm:spPr/>
      <dgm:t>
        <a:bodyPr/>
        <a:lstStyle/>
        <a:p>
          <a:endParaRPr lang="zh-CN" altLang="en-US" sz="2800"/>
        </a:p>
      </dgm:t>
    </dgm:pt>
    <dgm:pt modelId="{EE7BFCE5-C66F-4DEE-B358-DC5C12799FFA}" type="pres">
      <dgm:prSet presAssocID="{FF41D283-9A83-447E-B731-7D98F69514A2}" presName="hierChild1" presStyleCnt="0">
        <dgm:presLayoutVars>
          <dgm:orgChart val="1"/>
          <dgm:chPref val="1"/>
          <dgm:dir/>
          <dgm:animOne val="branch"/>
          <dgm:animLvl val="lvl"/>
          <dgm:resizeHandles/>
        </dgm:presLayoutVars>
      </dgm:prSet>
      <dgm:spPr/>
    </dgm:pt>
    <dgm:pt modelId="{AD2EFFA1-D517-4D42-BF05-8F83DA8CBFD7}" type="pres">
      <dgm:prSet presAssocID="{7F21B510-947A-4B15-B849-942D312F5C3D}" presName="hierRoot1" presStyleCnt="0">
        <dgm:presLayoutVars>
          <dgm:hierBranch val="init"/>
        </dgm:presLayoutVars>
      </dgm:prSet>
      <dgm:spPr/>
    </dgm:pt>
    <dgm:pt modelId="{CF6C2285-B82C-4521-96C3-E5A4E4836E42}" type="pres">
      <dgm:prSet presAssocID="{7F21B510-947A-4B15-B849-942D312F5C3D}" presName="rootComposite1" presStyleCnt="0"/>
      <dgm:spPr/>
    </dgm:pt>
    <dgm:pt modelId="{358AB3B9-A02F-42A7-B0C9-64B141A664B2}" type="pres">
      <dgm:prSet presAssocID="{7F21B510-947A-4B15-B849-942D312F5C3D}" presName="rootText1" presStyleLbl="node0" presStyleIdx="0" presStyleCnt="1">
        <dgm:presLayoutVars>
          <dgm:chPref val="3"/>
        </dgm:presLayoutVars>
      </dgm:prSet>
      <dgm:spPr/>
    </dgm:pt>
    <dgm:pt modelId="{B8BD51B6-2C03-4F96-A71F-75807C3E0F59}" type="pres">
      <dgm:prSet presAssocID="{7F21B510-947A-4B15-B849-942D312F5C3D}" presName="rootConnector1" presStyleLbl="node1" presStyleIdx="0" presStyleCnt="0"/>
      <dgm:spPr/>
    </dgm:pt>
    <dgm:pt modelId="{5081F67B-0805-4DBA-BD84-AC2E94CE3530}" type="pres">
      <dgm:prSet presAssocID="{7F21B510-947A-4B15-B849-942D312F5C3D}" presName="hierChild2" presStyleCnt="0"/>
      <dgm:spPr/>
    </dgm:pt>
    <dgm:pt modelId="{C231C560-1890-49B1-8EF3-6E7B075DCD19}" type="pres">
      <dgm:prSet presAssocID="{6045590D-CEB2-4C71-9B56-0538AC4AAA71}" presName="Name37" presStyleLbl="parChTrans1D2" presStyleIdx="0" presStyleCnt="3"/>
      <dgm:spPr/>
    </dgm:pt>
    <dgm:pt modelId="{6106478F-4BE7-4F8C-8595-5E3A9B246042}" type="pres">
      <dgm:prSet presAssocID="{5E1EEC3C-D712-4E7F-9105-2AF3D44A5D70}" presName="hierRoot2" presStyleCnt="0">
        <dgm:presLayoutVars>
          <dgm:hierBranch val="init"/>
        </dgm:presLayoutVars>
      </dgm:prSet>
      <dgm:spPr/>
    </dgm:pt>
    <dgm:pt modelId="{EAF9F9AE-1B83-4014-AF3A-1B23E337C16A}" type="pres">
      <dgm:prSet presAssocID="{5E1EEC3C-D712-4E7F-9105-2AF3D44A5D70}" presName="rootComposite" presStyleCnt="0"/>
      <dgm:spPr/>
    </dgm:pt>
    <dgm:pt modelId="{01FEF5E5-5D21-49AB-833D-C7A7F76C34FE}" type="pres">
      <dgm:prSet presAssocID="{5E1EEC3C-D712-4E7F-9105-2AF3D44A5D70}" presName="rootText" presStyleLbl="node2" presStyleIdx="0" presStyleCnt="3" custScaleX="126373">
        <dgm:presLayoutVars>
          <dgm:chPref val="3"/>
        </dgm:presLayoutVars>
      </dgm:prSet>
      <dgm:spPr/>
    </dgm:pt>
    <dgm:pt modelId="{B4750DBF-90F4-40DA-8A6B-F62D2D7DA67A}" type="pres">
      <dgm:prSet presAssocID="{5E1EEC3C-D712-4E7F-9105-2AF3D44A5D70}" presName="rootConnector" presStyleLbl="node2" presStyleIdx="0" presStyleCnt="3"/>
      <dgm:spPr/>
    </dgm:pt>
    <dgm:pt modelId="{B03ADFA0-46CE-472A-86BF-487067CC11FE}" type="pres">
      <dgm:prSet presAssocID="{5E1EEC3C-D712-4E7F-9105-2AF3D44A5D70}" presName="hierChild4" presStyleCnt="0"/>
      <dgm:spPr/>
    </dgm:pt>
    <dgm:pt modelId="{B5980C6B-E3E2-40D6-8010-EDD0DF7631BC}" type="pres">
      <dgm:prSet presAssocID="{5E1EEC3C-D712-4E7F-9105-2AF3D44A5D70}" presName="hierChild5" presStyleCnt="0"/>
      <dgm:spPr/>
    </dgm:pt>
    <dgm:pt modelId="{91A7EAAF-CA6F-4755-99F0-BB6DD069904C}" type="pres">
      <dgm:prSet presAssocID="{8F59898A-D90B-44AE-9C2C-1E719A3676E9}" presName="Name37" presStyleLbl="parChTrans1D2" presStyleIdx="1" presStyleCnt="3"/>
      <dgm:spPr/>
    </dgm:pt>
    <dgm:pt modelId="{25B74F21-114B-4334-BE53-6DA11A8B09D1}" type="pres">
      <dgm:prSet presAssocID="{C28F2E41-67CE-47DC-BE26-BEE0F64780D1}" presName="hierRoot2" presStyleCnt="0">
        <dgm:presLayoutVars>
          <dgm:hierBranch val="init"/>
        </dgm:presLayoutVars>
      </dgm:prSet>
      <dgm:spPr/>
    </dgm:pt>
    <dgm:pt modelId="{B2BC4A7C-4B7A-44D9-9AEF-D2CFEFCD32C6}" type="pres">
      <dgm:prSet presAssocID="{C28F2E41-67CE-47DC-BE26-BEE0F64780D1}" presName="rootComposite" presStyleCnt="0"/>
      <dgm:spPr/>
    </dgm:pt>
    <dgm:pt modelId="{C92DE5AB-8E28-4A66-84BD-235C5BA9760F}" type="pres">
      <dgm:prSet presAssocID="{C28F2E41-67CE-47DC-BE26-BEE0F64780D1}" presName="rootText" presStyleLbl="node2" presStyleIdx="1" presStyleCnt="3" custScaleX="161161">
        <dgm:presLayoutVars>
          <dgm:chPref val="3"/>
        </dgm:presLayoutVars>
      </dgm:prSet>
      <dgm:spPr/>
    </dgm:pt>
    <dgm:pt modelId="{F60BE4A6-F5CD-4749-953E-352136E08146}" type="pres">
      <dgm:prSet presAssocID="{C28F2E41-67CE-47DC-BE26-BEE0F64780D1}" presName="rootConnector" presStyleLbl="node2" presStyleIdx="1" presStyleCnt="3"/>
      <dgm:spPr/>
    </dgm:pt>
    <dgm:pt modelId="{BEA86C7D-4182-48E3-9F3F-822F6A3E56C5}" type="pres">
      <dgm:prSet presAssocID="{C28F2E41-67CE-47DC-BE26-BEE0F64780D1}" presName="hierChild4" presStyleCnt="0"/>
      <dgm:spPr/>
    </dgm:pt>
    <dgm:pt modelId="{5A99D259-61D3-4BB3-B922-881C8033780C}" type="pres">
      <dgm:prSet presAssocID="{C28F2E41-67CE-47DC-BE26-BEE0F64780D1}" presName="hierChild5" presStyleCnt="0"/>
      <dgm:spPr/>
    </dgm:pt>
    <dgm:pt modelId="{08EE8191-DD30-4AE3-8E97-92858E1348E6}" type="pres">
      <dgm:prSet presAssocID="{956443CF-08B9-40B0-809E-8AD3E85FE38A}" presName="Name37" presStyleLbl="parChTrans1D2" presStyleIdx="2" presStyleCnt="3"/>
      <dgm:spPr/>
    </dgm:pt>
    <dgm:pt modelId="{DC257B77-B967-4C17-8279-D616B033152D}" type="pres">
      <dgm:prSet presAssocID="{92CB2983-9D39-45C5-9C1A-0C327BD696DE}" presName="hierRoot2" presStyleCnt="0">
        <dgm:presLayoutVars>
          <dgm:hierBranch val="init"/>
        </dgm:presLayoutVars>
      </dgm:prSet>
      <dgm:spPr/>
    </dgm:pt>
    <dgm:pt modelId="{B1B44385-AA97-458A-8B79-29337B322174}" type="pres">
      <dgm:prSet presAssocID="{92CB2983-9D39-45C5-9C1A-0C327BD696DE}" presName="rootComposite" presStyleCnt="0"/>
      <dgm:spPr/>
    </dgm:pt>
    <dgm:pt modelId="{B334EA76-1D78-4E5D-A85A-0E16ED811A7C}" type="pres">
      <dgm:prSet presAssocID="{92CB2983-9D39-45C5-9C1A-0C327BD696DE}" presName="rootText" presStyleLbl="node2" presStyleIdx="2" presStyleCnt="3" custScaleX="124552">
        <dgm:presLayoutVars>
          <dgm:chPref val="3"/>
        </dgm:presLayoutVars>
      </dgm:prSet>
      <dgm:spPr/>
    </dgm:pt>
    <dgm:pt modelId="{ADA8C628-5BE9-4B54-8CFB-2F006A0130C1}" type="pres">
      <dgm:prSet presAssocID="{92CB2983-9D39-45C5-9C1A-0C327BD696DE}" presName="rootConnector" presStyleLbl="node2" presStyleIdx="2" presStyleCnt="3"/>
      <dgm:spPr/>
    </dgm:pt>
    <dgm:pt modelId="{D895CA5F-5D59-4F05-AF28-084DCD9A9FEE}" type="pres">
      <dgm:prSet presAssocID="{92CB2983-9D39-45C5-9C1A-0C327BD696DE}" presName="hierChild4" presStyleCnt="0"/>
      <dgm:spPr/>
    </dgm:pt>
    <dgm:pt modelId="{4BAD70F5-0C5A-41BA-8DA5-718859A872B1}" type="pres">
      <dgm:prSet presAssocID="{92CB2983-9D39-45C5-9C1A-0C327BD696DE}" presName="hierChild5" presStyleCnt="0"/>
      <dgm:spPr/>
    </dgm:pt>
    <dgm:pt modelId="{DCC62A7A-69BB-460E-9EFD-60662A42423F}" type="pres">
      <dgm:prSet presAssocID="{7F21B510-947A-4B15-B849-942D312F5C3D}" presName="hierChild3" presStyleCnt="0"/>
      <dgm:spPr/>
    </dgm:pt>
  </dgm:ptLst>
  <dgm:cxnLst>
    <dgm:cxn modelId="{0908D117-23C5-43DA-94EB-8B6C894DA64C}" type="presOf" srcId="{7F21B510-947A-4B15-B849-942D312F5C3D}" destId="{B8BD51B6-2C03-4F96-A71F-75807C3E0F59}" srcOrd="1" destOrd="0" presId="urn:microsoft.com/office/officeart/2005/8/layout/orgChart1"/>
    <dgm:cxn modelId="{B99DA239-0165-4DC2-8D9F-75B5B3FB75E5}" type="presOf" srcId="{C28F2E41-67CE-47DC-BE26-BEE0F64780D1}" destId="{C92DE5AB-8E28-4A66-84BD-235C5BA9760F}" srcOrd="0" destOrd="0" presId="urn:microsoft.com/office/officeart/2005/8/layout/orgChart1"/>
    <dgm:cxn modelId="{3523CE3C-A372-4129-8163-1B92FFF40E3A}" srcId="{7F21B510-947A-4B15-B849-942D312F5C3D}" destId="{5E1EEC3C-D712-4E7F-9105-2AF3D44A5D70}" srcOrd="0" destOrd="0" parTransId="{6045590D-CEB2-4C71-9B56-0538AC4AAA71}" sibTransId="{E9F306DF-0BAB-4B77-ABE5-D00D25BB3937}"/>
    <dgm:cxn modelId="{7444CD47-D9B8-4025-9221-BBCD01610E73}" type="presOf" srcId="{6045590D-CEB2-4C71-9B56-0538AC4AAA71}" destId="{C231C560-1890-49B1-8EF3-6E7B075DCD19}" srcOrd="0" destOrd="0" presId="urn:microsoft.com/office/officeart/2005/8/layout/orgChart1"/>
    <dgm:cxn modelId="{06496057-F815-4058-9903-3C60308F0858}" srcId="{7F21B510-947A-4B15-B849-942D312F5C3D}" destId="{92CB2983-9D39-45C5-9C1A-0C327BD696DE}" srcOrd="2" destOrd="0" parTransId="{956443CF-08B9-40B0-809E-8AD3E85FE38A}" sibTransId="{5F0729DE-252B-409A-9712-052B567D5E40}"/>
    <dgm:cxn modelId="{F3E2186E-6758-4EC2-8C7E-BE008011CE06}" type="presOf" srcId="{956443CF-08B9-40B0-809E-8AD3E85FE38A}" destId="{08EE8191-DD30-4AE3-8E97-92858E1348E6}" srcOrd="0" destOrd="0" presId="urn:microsoft.com/office/officeart/2005/8/layout/orgChart1"/>
    <dgm:cxn modelId="{79AC8078-5A37-4C4B-99E9-BC2CE0E9D3D5}" srcId="{7F21B510-947A-4B15-B849-942D312F5C3D}" destId="{C28F2E41-67CE-47DC-BE26-BEE0F64780D1}" srcOrd="1" destOrd="0" parTransId="{8F59898A-D90B-44AE-9C2C-1E719A3676E9}" sibTransId="{BBD38643-87BE-406D-BF60-E257BEFB1687}"/>
    <dgm:cxn modelId="{83AABA99-566C-4AE8-AA50-5843F7B48D99}" type="presOf" srcId="{92CB2983-9D39-45C5-9C1A-0C327BD696DE}" destId="{ADA8C628-5BE9-4B54-8CFB-2F006A0130C1}" srcOrd="1" destOrd="0" presId="urn:microsoft.com/office/officeart/2005/8/layout/orgChart1"/>
    <dgm:cxn modelId="{8D3983A0-48B7-49A1-83B3-164ECB917AF5}" type="presOf" srcId="{C28F2E41-67CE-47DC-BE26-BEE0F64780D1}" destId="{F60BE4A6-F5CD-4749-953E-352136E08146}" srcOrd="1" destOrd="0" presId="urn:microsoft.com/office/officeart/2005/8/layout/orgChart1"/>
    <dgm:cxn modelId="{029BD8B2-E8E5-4556-A9DF-6BF59D3297DB}" type="presOf" srcId="{FF41D283-9A83-447E-B731-7D98F69514A2}" destId="{EE7BFCE5-C66F-4DEE-B358-DC5C12799FFA}" srcOrd="0" destOrd="0" presId="urn:microsoft.com/office/officeart/2005/8/layout/orgChart1"/>
    <dgm:cxn modelId="{A1C01AB9-CA74-4CC5-B5FB-48E52F426C11}" type="presOf" srcId="{7F21B510-947A-4B15-B849-942D312F5C3D}" destId="{358AB3B9-A02F-42A7-B0C9-64B141A664B2}" srcOrd="0" destOrd="0" presId="urn:microsoft.com/office/officeart/2005/8/layout/orgChart1"/>
    <dgm:cxn modelId="{8B357CBD-BE49-4B69-9A40-A12096A52FD1}" type="presOf" srcId="{92CB2983-9D39-45C5-9C1A-0C327BD696DE}" destId="{B334EA76-1D78-4E5D-A85A-0E16ED811A7C}" srcOrd="0" destOrd="0" presId="urn:microsoft.com/office/officeart/2005/8/layout/orgChart1"/>
    <dgm:cxn modelId="{E06E3CBF-3081-4EA5-B338-35D4ED8A3935}" srcId="{FF41D283-9A83-447E-B731-7D98F69514A2}" destId="{7F21B510-947A-4B15-B849-942D312F5C3D}" srcOrd="0" destOrd="0" parTransId="{0E63C55F-04E9-4081-921D-818744787734}" sibTransId="{DFE29105-81C7-4238-BB17-9F2A92A63F0D}"/>
    <dgm:cxn modelId="{9F6F34E3-14D6-428C-9A27-2CB43A17ABFB}" type="presOf" srcId="{5E1EEC3C-D712-4E7F-9105-2AF3D44A5D70}" destId="{B4750DBF-90F4-40DA-8A6B-F62D2D7DA67A}" srcOrd="1" destOrd="0" presId="urn:microsoft.com/office/officeart/2005/8/layout/orgChart1"/>
    <dgm:cxn modelId="{80E803E8-CDD8-4774-86A9-9142A53A18C2}" type="presOf" srcId="{8F59898A-D90B-44AE-9C2C-1E719A3676E9}" destId="{91A7EAAF-CA6F-4755-99F0-BB6DD069904C}" srcOrd="0" destOrd="0" presId="urn:microsoft.com/office/officeart/2005/8/layout/orgChart1"/>
    <dgm:cxn modelId="{9EA333E9-6D9D-47E7-9900-8365BB38218D}" type="presOf" srcId="{5E1EEC3C-D712-4E7F-9105-2AF3D44A5D70}" destId="{01FEF5E5-5D21-49AB-833D-C7A7F76C34FE}" srcOrd="0" destOrd="0" presId="urn:microsoft.com/office/officeart/2005/8/layout/orgChart1"/>
    <dgm:cxn modelId="{6E3CED08-6995-4829-A902-A5598B1A5A02}" type="presParOf" srcId="{EE7BFCE5-C66F-4DEE-B358-DC5C12799FFA}" destId="{AD2EFFA1-D517-4D42-BF05-8F83DA8CBFD7}" srcOrd="0" destOrd="0" presId="urn:microsoft.com/office/officeart/2005/8/layout/orgChart1"/>
    <dgm:cxn modelId="{38F4C9F3-03B8-4FCF-9E61-404DC8B219CA}" type="presParOf" srcId="{AD2EFFA1-D517-4D42-BF05-8F83DA8CBFD7}" destId="{CF6C2285-B82C-4521-96C3-E5A4E4836E42}" srcOrd="0" destOrd="0" presId="urn:microsoft.com/office/officeart/2005/8/layout/orgChart1"/>
    <dgm:cxn modelId="{010FC460-53C5-429C-962B-D3DA1630DDED}" type="presParOf" srcId="{CF6C2285-B82C-4521-96C3-E5A4E4836E42}" destId="{358AB3B9-A02F-42A7-B0C9-64B141A664B2}" srcOrd="0" destOrd="0" presId="urn:microsoft.com/office/officeart/2005/8/layout/orgChart1"/>
    <dgm:cxn modelId="{27AAA960-3D37-4C3D-9732-142F307A292B}" type="presParOf" srcId="{CF6C2285-B82C-4521-96C3-E5A4E4836E42}" destId="{B8BD51B6-2C03-4F96-A71F-75807C3E0F59}" srcOrd="1" destOrd="0" presId="urn:microsoft.com/office/officeart/2005/8/layout/orgChart1"/>
    <dgm:cxn modelId="{4A261862-343D-42B2-BF20-1C648526C97C}" type="presParOf" srcId="{AD2EFFA1-D517-4D42-BF05-8F83DA8CBFD7}" destId="{5081F67B-0805-4DBA-BD84-AC2E94CE3530}" srcOrd="1" destOrd="0" presId="urn:microsoft.com/office/officeart/2005/8/layout/orgChart1"/>
    <dgm:cxn modelId="{D26898EC-59AD-42D7-A7BC-CB351F9D34C2}" type="presParOf" srcId="{5081F67B-0805-4DBA-BD84-AC2E94CE3530}" destId="{C231C560-1890-49B1-8EF3-6E7B075DCD19}" srcOrd="0" destOrd="0" presId="urn:microsoft.com/office/officeart/2005/8/layout/orgChart1"/>
    <dgm:cxn modelId="{0ACD419D-7A7C-4E61-BE8D-46F7BCC268F6}" type="presParOf" srcId="{5081F67B-0805-4DBA-BD84-AC2E94CE3530}" destId="{6106478F-4BE7-4F8C-8595-5E3A9B246042}" srcOrd="1" destOrd="0" presId="urn:microsoft.com/office/officeart/2005/8/layout/orgChart1"/>
    <dgm:cxn modelId="{FA9AC427-C217-4F50-B9D4-0AA62CC02B17}" type="presParOf" srcId="{6106478F-4BE7-4F8C-8595-5E3A9B246042}" destId="{EAF9F9AE-1B83-4014-AF3A-1B23E337C16A}" srcOrd="0" destOrd="0" presId="urn:microsoft.com/office/officeart/2005/8/layout/orgChart1"/>
    <dgm:cxn modelId="{C1E48AD2-A981-4DB3-99BB-4792A2CFE042}" type="presParOf" srcId="{EAF9F9AE-1B83-4014-AF3A-1B23E337C16A}" destId="{01FEF5E5-5D21-49AB-833D-C7A7F76C34FE}" srcOrd="0" destOrd="0" presId="urn:microsoft.com/office/officeart/2005/8/layout/orgChart1"/>
    <dgm:cxn modelId="{3D849E1C-CA36-487A-8397-0E9CC11E0E96}" type="presParOf" srcId="{EAF9F9AE-1B83-4014-AF3A-1B23E337C16A}" destId="{B4750DBF-90F4-40DA-8A6B-F62D2D7DA67A}" srcOrd="1" destOrd="0" presId="urn:microsoft.com/office/officeart/2005/8/layout/orgChart1"/>
    <dgm:cxn modelId="{BC8A7428-12A4-402D-8C03-DFF0EE706539}" type="presParOf" srcId="{6106478F-4BE7-4F8C-8595-5E3A9B246042}" destId="{B03ADFA0-46CE-472A-86BF-487067CC11FE}" srcOrd="1" destOrd="0" presId="urn:microsoft.com/office/officeart/2005/8/layout/orgChart1"/>
    <dgm:cxn modelId="{AF422D0D-3216-41D8-9C9E-DC98D8A79C4B}" type="presParOf" srcId="{6106478F-4BE7-4F8C-8595-5E3A9B246042}" destId="{B5980C6B-E3E2-40D6-8010-EDD0DF7631BC}" srcOrd="2" destOrd="0" presId="urn:microsoft.com/office/officeart/2005/8/layout/orgChart1"/>
    <dgm:cxn modelId="{7CF45DAE-3EB6-4B05-B5A2-5A2FEAF3B612}" type="presParOf" srcId="{5081F67B-0805-4DBA-BD84-AC2E94CE3530}" destId="{91A7EAAF-CA6F-4755-99F0-BB6DD069904C}" srcOrd="2" destOrd="0" presId="urn:microsoft.com/office/officeart/2005/8/layout/orgChart1"/>
    <dgm:cxn modelId="{8A9976DA-7C31-4543-84D3-0DCC1129F90A}" type="presParOf" srcId="{5081F67B-0805-4DBA-BD84-AC2E94CE3530}" destId="{25B74F21-114B-4334-BE53-6DA11A8B09D1}" srcOrd="3" destOrd="0" presId="urn:microsoft.com/office/officeart/2005/8/layout/orgChart1"/>
    <dgm:cxn modelId="{8BBEE0EB-EBE1-462B-8ADA-B799CE492FFC}" type="presParOf" srcId="{25B74F21-114B-4334-BE53-6DA11A8B09D1}" destId="{B2BC4A7C-4B7A-44D9-9AEF-D2CFEFCD32C6}" srcOrd="0" destOrd="0" presId="urn:microsoft.com/office/officeart/2005/8/layout/orgChart1"/>
    <dgm:cxn modelId="{8A3FBAAF-4283-45A8-8748-4F0C29FCE2F5}" type="presParOf" srcId="{B2BC4A7C-4B7A-44D9-9AEF-D2CFEFCD32C6}" destId="{C92DE5AB-8E28-4A66-84BD-235C5BA9760F}" srcOrd="0" destOrd="0" presId="urn:microsoft.com/office/officeart/2005/8/layout/orgChart1"/>
    <dgm:cxn modelId="{1025B536-5C44-46FC-884E-F782E3473192}" type="presParOf" srcId="{B2BC4A7C-4B7A-44D9-9AEF-D2CFEFCD32C6}" destId="{F60BE4A6-F5CD-4749-953E-352136E08146}" srcOrd="1" destOrd="0" presId="urn:microsoft.com/office/officeart/2005/8/layout/orgChart1"/>
    <dgm:cxn modelId="{C39AB285-C66B-4461-A9F4-7B864043D5CE}" type="presParOf" srcId="{25B74F21-114B-4334-BE53-6DA11A8B09D1}" destId="{BEA86C7D-4182-48E3-9F3F-822F6A3E56C5}" srcOrd="1" destOrd="0" presId="urn:microsoft.com/office/officeart/2005/8/layout/orgChart1"/>
    <dgm:cxn modelId="{01AB616A-9433-424A-BCC1-9E6C54BD09B5}" type="presParOf" srcId="{25B74F21-114B-4334-BE53-6DA11A8B09D1}" destId="{5A99D259-61D3-4BB3-B922-881C8033780C}" srcOrd="2" destOrd="0" presId="urn:microsoft.com/office/officeart/2005/8/layout/orgChart1"/>
    <dgm:cxn modelId="{A11B11CB-EF46-4656-A772-DF276AC47A5D}" type="presParOf" srcId="{5081F67B-0805-4DBA-BD84-AC2E94CE3530}" destId="{08EE8191-DD30-4AE3-8E97-92858E1348E6}" srcOrd="4" destOrd="0" presId="urn:microsoft.com/office/officeart/2005/8/layout/orgChart1"/>
    <dgm:cxn modelId="{F098FE9C-2340-4A79-9F36-79A5F095D2D7}" type="presParOf" srcId="{5081F67B-0805-4DBA-BD84-AC2E94CE3530}" destId="{DC257B77-B967-4C17-8279-D616B033152D}" srcOrd="5" destOrd="0" presId="urn:microsoft.com/office/officeart/2005/8/layout/orgChart1"/>
    <dgm:cxn modelId="{D4F2892E-23F9-4E37-9B49-BEAF9B3393A2}" type="presParOf" srcId="{DC257B77-B967-4C17-8279-D616B033152D}" destId="{B1B44385-AA97-458A-8B79-29337B322174}" srcOrd="0" destOrd="0" presId="urn:microsoft.com/office/officeart/2005/8/layout/orgChart1"/>
    <dgm:cxn modelId="{EE6A1BAD-51B2-43DF-8E28-91469EB8D521}" type="presParOf" srcId="{B1B44385-AA97-458A-8B79-29337B322174}" destId="{B334EA76-1D78-4E5D-A85A-0E16ED811A7C}" srcOrd="0" destOrd="0" presId="urn:microsoft.com/office/officeart/2005/8/layout/orgChart1"/>
    <dgm:cxn modelId="{688E8594-3C8F-4756-8C92-DDE6B18FE446}" type="presParOf" srcId="{B1B44385-AA97-458A-8B79-29337B322174}" destId="{ADA8C628-5BE9-4B54-8CFB-2F006A0130C1}" srcOrd="1" destOrd="0" presId="urn:microsoft.com/office/officeart/2005/8/layout/orgChart1"/>
    <dgm:cxn modelId="{BA0ED81C-783D-4B03-A3B2-39839FB4C800}" type="presParOf" srcId="{DC257B77-B967-4C17-8279-D616B033152D}" destId="{D895CA5F-5D59-4F05-AF28-084DCD9A9FEE}" srcOrd="1" destOrd="0" presId="urn:microsoft.com/office/officeart/2005/8/layout/orgChart1"/>
    <dgm:cxn modelId="{233B5366-81B5-4043-AC07-AAB5D0D8E231}" type="presParOf" srcId="{DC257B77-B967-4C17-8279-D616B033152D}" destId="{4BAD70F5-0C5A-41BA-8DA5-718859A872B1}" srcOrd="2" destOrd="0" presId="urn:microsoft.com/office/officeart/2005/8/layout/orgChart1"/>
    <dgm:cxn modelId="{B21232AC-4100-4C9C-8900-AA9DAF988D3F}" type="presParOf" srcId="{AD2EFFA1-D517-4D42-BF05-8F83DA8CBFD7}" destId="{DCC62A7A-69BB-460E-9EFD-60662A42423F}"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B740E0-9F9A-4221-AE85-31A0256F8215}" type="doc">
      <dgm:prSet loTypeId="urn:microsoft.com/office/officeart/2008/layout/HorizontalMultiLevelHierarchy#6" loCatId="hierarchy" qsTypeId="urn:microsoft.com/office/officeart/2005/8/quickstyle/simple1#6" qsCatId="simple" csTypeId="urn:microsoft.com/office/officeart/2005/8/colors/accent1_2#6" csCatId="accent1" phldr="1"/>
      <dgm:spPr/>
      <dgm:t>
        <a:bodyPr/>
        <a:lstStyle/>
        <a:p>
          <a:endParaRPr lang="zh-CN" altLang="en-US"/>
        </a:p>
      </dgm:t>
    </dgm:pt>
    <dgm:pt modelId="{EB6D8207-0FB3-4EF3-B0C5-F8CB5AAA4DED}">
      <dgm:prSet phldrT="[文本]" custT="1"/>
      <dgm:spPr/>
      <dgm:t>
        <a:bodyPr/>
        <a:lstStyle/>
        <a:p>
          <a:r>
            <a:rPr lang="zh-CN" altLang="en-US" sz="2800" dirty="0"/>
            <a:t>数据的结构</a:t>
          </a:r>
        </a:p>
      </dgm:t>
    </dgm:pt>
    <dgm:pt modelId="{C9DF136E-6E8E-4BD6-BA84-9372DA9644E7}" type="parTrans" cxnId="{709E5991-9830-4E4A-B232-B549AEF8BC87}">
      <dgm:prSet custT="1"/>
      <dgm:spPr/>
      <dgm:t>
        <a:bodyPr/>
        <a:lstStyle/>
        <a:p>
          <a:endParaRPr lang="zh-CN" altLang="en-US" sz="2800"/>
        </a:p>
      </dgm:t>
    </dgm:pt>
    <dgm:pt modelId="{42B19C34-EEA5-4893-BD0A-547E2A4CE89A}" type="sibTrans" cxnId="{709E5991-9830-4E4A-B232-B549AEF8BC87}">
      <dgm:prSet/>
      <dgm:spPr/>
      <dgm:t>
        <a:bodyPr/>
        <a:lstStyle/>
        <a:p>
          <a:endParaRPr lang="zh-CN" altLang="en-US" sz="2800"/>
        </a:p>
      </dgm:t>
    </dgm:pt>
    <dgm:pt modelId="{3706DE03-7427-48C7-A168-E33B7197B083}">
      <dgm:prSet phldrT="[文本]" custT="1"/>
      <dgm:spPr/>
      <dgm:t>
        <a:bodyPr/>
        <a:lstStyle/>
        <a:p>
          <a:r>
            <a:rPr lang="zh-CN" altLang="en-US" sz="2800" dirty="0"/>
            <a:t>数据之间的关系</a:t>
          </a:r>
        </a:p>
      </dgm:t>
    </dgm:pt>
    <dgm:pt modelId="{8B2E6DBC-B8A0-460D-945D-460D424D5504}" type="parTrans" cxnId="{156A2689-CC27-4558-A917-9371EC4307A6}">
      <dgm:prSet custT="1"/>
      <dgm:spPr/>
      <dgm:t>
        <a:bodyPr/>
        <a:lstStyle/>
        <a:p>
          <a:endParaRPr lang="zh-CN" altLang="en-US" sz="2800"/>
        </a:p>
      </dgm:t>
    </dgm:pt>
    <dgm:pt modelId="{4C7D56BE-9BB7-46BD-9B5C-9F450C2A9BF2}" type="sibTrans" cxnId="{156A2689-CC27-4558-A917-9371EC4307A6}">
      <dgm:prSet/>
      <dgm:spPr/>
      <dgm:t>
        <a:bodyPr/>
        <a:lstStyle/>
        <a:p>
          <a:endParaRPr lang="zh-CN" altLang="en-US" sz="2800"/>
        </a:p>
      </dgm:t>
    </dgm:pt>
    <dgm:pt modelId="{1505705B-B98C-439E-A5FA-3426AABDD4F0}">
      <dgm:prSet phldrT="[文本]" custT="1"/>
      <dgm:spPr/>
      <dgm:t>
        <a:bodyPr/>
        <a:lstStyle/>
        <a:p>
          <a:r>
            <a:rPr lang="zh-CN" altLang="en-US" sz="2800" dirty="0"/>
            <a:t>数据模型</a:t>
          </a:r>
        </a:p>
      </dgm:t>
    </dgm:pt>
    <dgm:pt modelId="{BF292629-F2AB-4515-86EB-2E3EC4A6907A}" type="sibTrans" cxnId="{A117B602-81D3-4E87-BC93-33E7D7354C36}">
      <dgm:prSet/>
      <dgm:spPr/>
      <dgm:t>
        <a:bodyPr/>
        <a:lstStyle/>
        <a:p>
          <a:endParaRPr lang="zh-CN" altLang="en-US" sz="2800"/>
        </a:p>
      </dgm:t>
    </dgm:pt>
    <dgm:pt modelId="{4B1D435B-A649-41B9-9DB2-153EAE7B9675}" type="parTrans" cxnId="{A117B602-81D3-4E87-BC93-33E7D7354C36}">
      <dgm:prSet/>
      <dgm:spPr/>
      <dgm:t>
        <a:bodyPr/>
        <a:lstStyle/>
        <a:p>
          <a:endParaRPr lang="zh-CN" altLang="en-US" sz="2800"/>
        </a:p>
      </dgm:t>
    </dgm:pt>
    <dgm:pt modelId="{766CC151-DEA0-A848-BF1D-206DBEB25403}">
      <dgm:prSet phldrT="[文本]" custT="1"/>
      <dgm:spPr/>
      <dgm:t>
        <a:bodyPr/>
        <a:lstStyle/>
        <a:p>
          <a:r>
            <a:rPr lang="zh-CN" altLang="en-US" sz="2800" dirty="0"/>
            <a:t>数据项的组成</a:t>
          </a:r>
        </a:p>
      </dgm:t>
    </dgm:pt>
    <dgm:pt modelId="{A05EF9D6-14BE-6D4E-9998-66E05BF86278}" type="parTrans" cxnId="{A815FCE0-B6DB-714F-ABCE-56D425A1B3F4}">
      <dgm:prSet/>
      <dgm:spPr/>
      <dgm:t>
        <a:bodyPr/>
        <a:lstStyle/>
        <a:p>
          <a:endParaRPr lang="zh-CN" altLang="en-US"/>
        </a:p>
      </dgm:t>
    </dgm:pt>
    <dgm:pt modelId="{9494D008-08DC-F141-9F26-60B6148949D2}" type="sibTrans" cxnId="{A815FCE0-B6DB-714F-ABCE-56D425A1B3F4}">
      <dgm:prSet/>
      <dgm:spPr/>
      <dgm:t>
        <a:bodyPr/>
        <a:lstStyle/>
        <a:p>
          <a:endParaRPr lang="zh-CN" altLang="en-US"/>
        </a:p>
      </dgm:t>
    </dgm:pt>
    <dgm:pt modelId="{12E77C5D-1BD4-4097-93E4-7A3664884B21}" type="pres">
      <dgm:prSet presAssocID="{8BB740E0-9F9A-4221-AE85-31A0256F8215}" presName="Name0" presStyleCnt="0">
        <dgm:presLayoutVars>
          <dgm:chPref val="1"/>
          <dgm:dir/>
          <dgm:animOne val="branch"/>
          <dgm:animLvl val="lvl"/>
          <dgm:resizeHandles val="exact"/>
        </dgm:presLayoutVars>
      </dgm:prSet>
      <dgm:spPr/>
    </dgm:pt>
    <dgm:pt modelId="{647D1F45-5477-4CFE-8636-31FA0F770596}" type="pres">
      <dgm:prSet presAssocID="{1505705B-B98C-439E-A5FA-3426AABDD4F0}" presName="root1" presStyleCnt="0"/>
      <dgm:spPr/>
    </dgm:pt>
    <dgm:pt modelId="{99485F79-4135-4F67-AA5D-AA437B472CE1}" type="pres">
      <dgm:prSet presAssocID="{1505705B-B98C-439E-A5FA-3426AABDD4F0}" presName="LevelOneTextNode" presStyleLbl="node0" presStyleIdx="0" presStyleCnt="1" custAng="5400000" custScaleX="118657" custScaleY="42680" custLinFactX="-35437" custLinFactNeighborX="-100000" custLinFactNeighborY="-1247">
        <dgm:presLayoutVars>
          <dgm:chPref val="3"/>
        </dgm:presLayoutVars>
      </dgm:prSet>
      <dgm:spPr/>
    </dgm:pt>
    <dgm:pt modelId="{60770F65-CBFE-4B39-8E95-E2043EB07381}" type="pres">
      <dgm:prSet presAssocID="{1505705B-B98C-439E-A5FA-3426AABDD4F0}" presName="level2hierChild" presStyleCnt="0"/>
      <dgm:spPr/>
    </dgm:pt>
    <dgm:pt modelId="{6C2C2C3E-8948-4155-ADE7-C7B5B0364DF9}" type="pres">
      <dgm:prSet presAssocID="{C9DF136E-6E8E-4BD6-BA84-9372DA9644E7}" presName="conn2-1" presStyleLbl="parChTrans1D2" presStyleIdx="0" presStyleCnt="3"/>
      <dgm:spPr/>
    </dgm:pt>
    <dgm:pt modelId="{2DBAE964-5746-40DA-8F7D-56D5D9BB908F}" type="pres">
      <dgm:prSet presAssocID="{C9DF136E-6E8E-4BD6-BA84-9372DA9644E7}" presName="connTx" presStyleLbl="parChTrans1D2" presStyleIdx="0" presStyleCnt="3"/>
      <dgm:spPr/>
    </dgm:pt>
    <dgm:pt modelId="{7FC27163-5B29-4447-8E92-CF96BA9A5081}" type="pres">
      <dgm:prSet presAssocID="{EB6D8207-0FB3-4EF3-B0C5-F8CB5AAA4DED}" presName="root2" presStyleCnt="0"/>
      <dgm:spPr/>
    </dgm:pt>
    <dgm:pt modelId="{9E0AB860-2090-447E-B0F7-3053BB753B05}" type="pres">
      <dgm:prSet presAssocID="{EB6D8207-0FB3-4EF3-B0C5-F8CB5AAA4DED}" presName="LevelTwoTextNode" presStyleLbl="node2" presStyleIdx="0" presStyleCnt="3" custScaleX="118355" custScaleY="96862">
        <dgm:presLayoutVars>
          <dgm:chPref val="3"/>
        </dgm:presLayoutVars>
      </dgm:prSet>
      <dgm:spPr/>
    </dgm:pt>
    <dgm:pt modelId="{F932BCA4-5EDF-44A6-A814-3F52949C1BE6}" type="pres">
      <dgm:prSet presAssocID="{EB6D8207-0FB3-4EF3-B0C5-F8CB5AAA4DED}" presName="level3hierChild" presStyleCnt="0"/>
      <dgm:spPr/>
    </dgm:pt>
    <dgm:pt modelId="{0740D96B-7379-4456-A453-A18E20C4E36D}" type="pres">
      <dgm:prSet presAssocID="{8B2E6DBC-B8A0-460D-945D-460D424D5504}" presName="conn2-1" presStyleLbl="parChTrans1D2" presStyleIdx="1" presStyleCnt="3"/>
      <dgm:spPr/>
    </dgm:pt>
    <dgm:pt modelId="{67758781-BAFC-468B-9621-36C31B59259B}" type="pres">
      <dgm:prSet presAssocID="{8B2E6DBC-B8A0-460D-945D-460D424D5504}" presName="connTx" presStyleLbl="parChTrans1D2" presStyleIdx="1" presStyleCnt="3"/>
      <dgm:spPr/>
    </dgm:pt>
    <dgm:pt modelId="{B2B648CB-2861-4D8C-8018-8E7169100759}" type="pres">
      <dgm:prSet presAssocID="{3706DE03-7427-48C7-A168-E33B7197B083}" presName="root2" presStyleCnt="0"/>
      <dgm:spPr/>
    </dgm:pt>
    <dgm:pt modelId="{72B03A8A-C71E-4055-AD4E-4A5EF86E7456}" type="pres">
      <dgm:prSet presAssocID="{3706DE03-7427-48C7-A168-E33B7197B083}" presName="LevelTwoTextNode" presStyleLbl="node2" presStyleIdx="1" presStyleCnt="3" custScaleX="118355" custScaleY="96862">
        <dgm:presLayoutVars>
          <dgm:chPref val="3"/>
        </dgm:presLayoutVars>
      </dgm:prSet>
      <dgm:spPr/>
    </dgm:pt>
    <dgm:pt modelId="{D3A88F62-6030-4954-8D0F-1F1A384E502F}" type="pres">
      <dgm:prSet presAssocID="{3706DE03-7427-48C7-A168-E33B7197B083}" presName="level3hierChild" presStyleCnt="0"/>
      <dgm:spPr/>
    </dgm:pt>
    <dgm:pt modelId="{CEAC9379-AEE2-D446-8FD8-2B1544977D7A}" type="pres">
      <dgm:prSet presAssocID="{A05EF9D6-14BE-6D4E-9998-66E05BF86278}" presName="conn2-1" presStyleLbl="parChTrans1D2" presStyleIdx="2" presStyleCnt="3"/>
      <dgm:spPr/>
    </dgm:pt>
    <dgm:pt modelId="{3BB51083-59B0-8C49-9FEA-5AA5BA616ED1}" type="pres">
      <dgm:prSet presAssocID="{A05EF9D6-14BE-6D4E-9998-66E05BF86278}" presName="connTx" presStyleLbl="parChTrans1D2" presStyleIdx="2" presStyleCnt="3"/>
      <dgm:spPr/>
    </dgm:pt>
    <dgm:pt modelId="{5DDF1D69-9062-894F-AB98-20030751E2C9}" type="pres">
      <dgm:prSet presAssocID="{766CC151-DEA0-A848-BF1D-206DBEB25403}" presName="root2" presStyleCnt="0"/>
      <dgm:spPr/>
    </dgm:pt>
    <dgm:pt modelId="{83195B56-854F-CC48-A6E8-B0B0470092B4}" type="pres">
      <dgm:prSet presAssocID="{766CC151-DEA0-A848-BF1D-206DBEB25403}" presName="LevelTwoTextNode" presStyleLbl="node2" presStyleIdx="2" presStyleCnt="3" custScaleX="118355">
        <dgm:presLayoutVars>
          <dgm:chPref val="3"/>
        </dgm:presLayoutVars>
      </dgm:prSet>
      <dgm:spPr/>
    </dgm:pt>
    <dgm:pt modelId="{3C21C665-D08F-C043-8AA0-DB42A815FFC3}" type="pres">
      <dgm:prSet presAssocID="{766CC151-DEA0-A848-BF1D-206DBEB25403}" presName="level3hierChild" presStyleCnt="0"/>
      <dgm:spPr/>
    </dgm:pt>
  </dgm:ptLst>
  <dgm:cxnLst>
    <dgm:cxn modelId="{A117B602-81D3-4E87-BC93-33E7D7354C36}" srcId="{8BB740E0-9F9A-4221-AE85-31A0256F8215}" destId="{1505705B-B98C-439E-A5FA-3426AABDD4F0}" srcOrd="0" destOrd="0" parTransId="{4B1D435B-A649-41B9-9DB2-153EAE7B9675}" sibTransId="{BF292629-F2AB-4515-86EB-2E3EC4A6907A}"/>
    <dgm:cxn modelId="{F4E65F14-6F63-498D-9FC0-A07D6605377D}" type="presOf" srcId="{C9DF136E-6E8E-4BD6-BA84-9372DA9644E7}" destId="{6C2C2C3E-8948-4155-ADE7-C7B5B0364DF9}" srcOrd="0" destOrd="0" presId="urn:microsoft.com/office/officeart/2008/layout/HorizontalMultiLevelHierarchy#6"/>
    <dgm:cxn modelId="{E2BDAA1C-DE6B-434A-ACD0-120706CCEFEC}" type="presOf" srcId="{A05EF9D6-14BE-6D4E-9998-66E05BF86278}" destId="{CEAC9379-AEE2-D446-8FD8-2B1544977D7A}" srcOrd="0" destOrd="0" presId="urn:microsoft.com/office/officeart/2008/layout/HorizontalMultiLevelHierarchy#6"/>
    <dgm:cxn modelId="{4B279532-869D-4C22-B68B-34F97CB92673}" type="presOf" srcId="{EB6D8207-0FB3-4EF3-B0C5-F8CB5AAA4DED}" destId="{9E0AB860-2090-447E-B0F7-3053BB753B05}" srcOrd="0" destOrd="0" presId="urn:microsoft.com/office/officeart/2008/layout/HorizontalMultiLevelHierarchy#6"/>
    <dgm:cxn modelId="{7F480341-727D-4AAF-A245-2D44D06EAA6D}" type="presOf" srcId="{C9DF136E-6E8E-4BD6-BA84-9372DA9644E7}" destId="{2DBAE964-5746-40DA-8F7D-56D5D9BB908F}" srcOrd="1" destOrd="0" presId="urn:microsoft.com/office/officeart/2008/layout/HorizontalMultiLevelHierarchy#6"/>
    <dgm:cxn modelId="{9E037853-0140-44DD-8C18-F141D022CB03}" type="presOf" srcId="{3706DE03-7427-48C7-A168-E33B7197B083}" destId="{72B03A8A-C71E-4055-AD4E-4A5EF86E7456}" srcOrd="0" destOrd="0" presId="urn:microsoft.com/office/officeart/2008/layout/HorizontalMultiLevelHierarchy#6"/>
    <dgm:cxn modelId="{FC87A158-8C06-0B43-86C3-CE574F2C1F53}" type="presOf" srcId="{766CC151-DEA0-A848-BF1D-206DBEB25403}" destId="{83195B56-854F-CC48-A6E8-B0B0470092B4}" srcOrd="0" destOrd="0" presId="urn:microsoft.com/office/officeart/2008/layout/HorizontalMultiLevelHierarchy#6"/>
    <dgm:cxn modelId="{1C37D77D-EE2E-4D01-909B-E2459988CA9E}" type="presOf" srcId="{8B2E6DBC-B8A0-460D-945D-460D424D5504}" destId="{0740D96B-7379-4456-A453-A18E20C4E36D}" srcOrd="0" destOrd="0" presId="urn:microsoft.com/office/officeart/2008/layout/HorizontalMultiLevelHierarchy#6"/>
    <dgm:cxn modelId="{156A2689-CC27-4558-A917-9371EC4307A6}" srcId="{1505705B-B98C-439E-A5FA-3426AABDD4F0}" destId="{3706DE03-7427-48C7-A168-E33B7197B083}" srcOrd="1" destOrd="0" parTransId="{8B2E6DBC-B8A0-460D-945D-460D424D5504}" sibTransId="{4C7D56BE-9BB7-46BD-9B5C-9F450C2A9BF2}"/>
    <dgm:cxn modelId="{709E5991-9830-4E4A-B232-B549AEF8BC87}" srcId="{1505705B-B98C-439E-A5FA-3426AABDD4F0}" destId="{EB6D8207-0FB3-4EF3-B0C5-F8CB5AAA4DED}" srcOrd="0" destOrd="0" parTransId="{C9DF136E-6E8E-4BD6-BA84-9372DA9644E7}" sibTransId="{42B19C34-EEA5-4893-BD0A-547E2A4CE89A}"/>
    <dgm:cxn modelId="{B1AD87BC-4EFE-4864-AB9C-34B3210F9361}" type="presOf" srcId="{8BB740E0-9F9A-4221-AE85-31A0256F8215}" destId="{12E77C5D-1BD4-4097-93E4-7A3664884B21}" srcOrd="0" destOrd="0" presId="urn:microsoft.com/office/officeart/2008/layout/HorizontalMultiLevelHierarchy#6"/>
    <dgm:cxn modelId="{6DB954C8-2FCD-4871-AD17-80B2D3F7C2DD}" type="presOf" srcId="{8B2E6DBC-B8A0-460D-945D-460D424D5504}" destId="{67758781-BAFC-468B-9621-36C31B59259B}" srcOrd="1" destOrd="0" presId="urn:microsoft.com/office/officeart/2008/layout/HorizontalMultiLevelHierarchy#6"/>
    <dgm:cxn modelId="{0A9BA4D4-B8C8-1D4D-8D56-3F3F2AA8481A}" type="presOf" srcId="{A05EF9D6-14BE-6D4E-9998-66E05BF86278}" destId="{3BB51083-59B0-8C49-9FEA-5AA5BA616ED1}" srcOrd="1" destOrd="0" presId="urn:microsoft.com/office/officeart/2008/layout/HorizontalMultiLevelHierarchy#6"/>
    <dgm:cxn modelId="{A815FCE0-B6DB-714F-ABCE-56D425A1B3F4}" srcId="{1505705B-B98C-439E-A5FA-3426AABDD4F0}" destId="{766CC151-DEA0-A848-BF1D-206DBEB25403}" srcOrd="2" destOrd="0" parTransId="{A05EF9D6-14BE-6D4E-9998-66E05BF86278}" sibTransId="{9494D008-08DC-F141-9F26-60B6148949D2}"/>
    <dgm:cxn modelId="{CA0AF6E2-C2BD-41CB-A0C4-39B1784DB9E4}" type="presOf" srcId="{1505705B-B98C-439E-A5FA-3426AABDD4F0}" destId="{99485F79-4135-4F67-AA5D-AA437B472CE1}" srcOrd="0" destOrd="0" presId="urn:microsoft.com/office/officeart/2008/layout/HorizontalMultiLevelHierarchy#6"/>
    <dgm:cxn modelId="{373E8CBD-E492-4FB5-8842-DBE3B53D4729}" type="presParOf" srcId="{12E77C5D-1BD4-4097-93E4-7A3664884B21}" destId="{647D1F45-5477-4CFE-8636-31FA0F770596}" srcOrd="0" destOrd="0" presId="urn:microsoft.com/office/officeart/2008/layout/HorizontalMultiLevelHierarchy#6"/>
    <dgm:cxn modelId="{DA1EF47F-2FF9-4D3B-BC29-5B49D0290E76}" type="presParOf" srcId="{647D1F45-5477-4CFE-8636-31FA0F770596}" destId="{99485F79-4135-4F67-AA5D-AA437B472CE1}" srcOrd="0" destOrd="0" presId="urn:microsoft.com/office/officeart/2008/layout/HorizontalMultiLevelHierarchy#6"/>
    <dgm:cxn modelId="{5DCFABFA-587D-4562-B64A-8064869120AB}" type="presParOf" srcId="{647D1F45-5477-4CFE-8636-31FA0F770596}" destId="{60770F65-CBFE-4B39-8E95-E2043EB07381}" srcOrd="1" destOrd="0" presId="urn:microsoft.com/office/officeart/2008/layout/HorizontalMultiLevelHierarchy#6"/>
    <dgm:cxn modelId="{6784DC35-50D2-4864-96E4-EAFF850CA12E}" type="presParOf" srcId="{60770F65-CBFE-4B39-8E95-E2043EB07381}" destId="{6C2C2C3E-8948-4155-ADE7-C7B5B0364DF9}" srcOrd="0" destOrd="0" presId="urn:microsoft.com/office/officeart/2008/layout/HorizontalMultiLevelHierarchy#6"/>
    <dgm:cxn modelId="{A8008D56-8DF3-41B9-A295-852F3D2AB537}" type="presParOf" srcId="{6C2C2C3E-8948-4155-ADE7-C7B5B0364DF9}" destId="{2DBAE964-5746-40DA-8F7D-56D5D9BB908F}" srcOrd="0" destOrd="0" presId="urn:microsoft.com/office/officeart/2008/layout/HorizontalMultiLevelHierarchy#6"/>
    <dgm:cxn modelId="{865E8EC5-F909-4A28-AD9A-BE20871E3658}" type="presParOf" srcId="{60770F65-CBFE-4B39-8E95-E2043EB07381}" destId="{7FC27163-5B29-4447-8E92-CF96BA9A5081}" srcOrd="1" destOrd="0" presId="urn:microsoft.com/office/officeart/2008/layout/HorizontalMultiLevelHierarchy#6"/>
    <dgm:cxn modelId="{17D545B7-CB74-4A58-85E1-6D42A30E680D}" type="presParOf" srcId="{7FC27163-5B29-4447-8E92-CF96BA9A5081}" destId="{9E0AB860-2090-447E-B0F7-3053BB753B05}" srcOrd="0" destOrd="0" presId="urn:microsoft.com/office/officeart/2008/layout/HorizontalMultiLevelHierarchy#6"/>
    <dgm:cxn modelId="{A96E4CAA-E287-4C64-93A8-4396581F6D09}" type="presParOf" srcId="{7FC27163-5B29-4447-8E92-CF96BA9A5081}" destId="{F932BCA4-5EDF-44A6-A814-3F52949C1BE6}" srcOrd="1" destOrd="0" presId="urn:microsoft.com/office/officeart/2008/layout/HorizontalMultiLevelHierarchy#6"/>
    <dgm:cxn modelId="{7E48181D-D5E3-4079-AFA3-BD33A115E960}" type="presParOf" srcId="{60770F65-CBFE-4B39-8E95-E2043EB07381}" destId="{0740D96B-7379-4456-A453-A18E20C4E36D}" srcOrd="2" destOrd="0" presId="urn:microsoft.com/office/officeart/2008/layout/HorizontalMultiLevelHierarchy#6"/>
    <dgm:cxn modelId="{D89FFE50-6CA9-42F7-9725-F58166A4F4AD}" type="presParOf" srcId="{0740D96B-7379-4456-A453-A18E20C4E36D}" destId="{67758781-BAFC-468B-9621-36C31B59259B}" srcOrd="0" destOrd="0" presId="urn:microsoft.com/office/officeart/2008/layout/HorizontalMultiLevelHierarchy#6"/>
    <dgm:cxn modelId="{63AED3E9-5131-4848-BF15-7C2417556F7C}" type="presParOf" srcId="{60770F65-CBFE-4B39-8E95-E2043EB07381}" destId="{B2B648CB-2861-4D8C-8018-8E7169100759}" srcOrd="3" destOrd="0" presId="urn:microsoft.com/office/officeart/2008/layout/HorizontalMultiLevelHierarchy#6"/>
    <dgm:cxn modelId="{C56DFCDE-70D2-4904-8226-3F261C1D0475}" type="presParOf" srcId="{B2B648CB-2861-4D8C-8018-8E7169100759}" destId="{72B03A8A-C71E-4055-AD4E-4A5EF86E7456}" srcOrd="0" destOrd="0" presId="urn:microsoft.com/office/officeart/2008/layout/HorizontalMultiLevelHierarchy#6"/>
    <dgm:cxn modelId="{70F81391-56D5-4399-9FE1-595C7837E189}" type="presParOf" srcId="{B2B648CB-2861-4D8C-8018-8E7169100759}" destId="{D3A88F62-6030-4954-8D0F-1F1A384E502F}" srcOrd="1" destOrd="0" presId="urn:microsoft.com/office/officeart/2008/layout/HorizontalMultiLevelHierarchy#6"/>
    <dgm:cxn modelId="{58EAA70B-EA30-0643-85D3-826A3335ECBF}" type="presParOf" srcId="{60770F65-CBFE-4B39-8E95-E2043EB07381}" destId="{CEAC9379-AEE2-D446-8FD8-2B1544977D7A}" srcOrd="4" destOrd="0" presId="urn:microsoft.com/office/officeart/2008/layout/HorizontalMultiLevelHierarchy#6"/>
    <dgm:cxn modelId="{0E72B294-99A3-BD44-A4A3-6B871A287CBC}" type="presParOf" srcId="{CEAC9379-AEE2-D446-8FD8-2B1544977D7A}" destId="{3BB51083-59B0-8C49-9FEA-5AA5BA616ED1}" srcOrd="0" destOrd="0" presId="urn:microsoft.com/office/officeart/2008/layout/HorizontalMultiLevelHierarchy#6"/>
    <dgm:cxn modelId="{8D4376B7-F3F4-F74B-A29A-5F29D205B5DF}" type="presParOf" srcId="{60770F65-CBFE-4B39-8E95-E2043EB07381}" destId="{5DDF1D69-9062-894F-AB98-20030751E2C9}" srcOrd="5" destOrd="0" presId="urn:microsoft.com/office/officeart/2008/layout/HorizontalMultiLevelHierarchy#6"/>
    <dgm:cxn modelId="{BBC64CB9-39FE-D44B-81E8-8792E6370B8F}" type="presParOf" srcId="{5DDF1D69-9062-894F-AB98-20030751E2C9}" destId="{83195B56-854F-CC48-A6E8-B0B0470092B4}" srcOrd="0" destOrd="0" presId="urn:microsoft.com/office/officeart/2008/layout/HorizontalMultiLevelHierarchy#6"/>
    <dgm:cxn modelId="{A7183161-D5D4-8246-B59B-A59C8E435592}" type="presParOf" srcId="{5DDF1D69-9062-894F-AB98-20030751E2C9}" destId="{3C21C665-D08F-C043-8AA0-DB42A815FFC3}" srcOrd="1" destOrd="0" presId="urn:microsoft.com/office/officeart/2008/layout/HorizontalMultiLevel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A64940-E626-4427-9992-DB6FBA9AE4F9}">
      <dsp:nvSpPr>
        <dsp:cNvPr id="0" name=""/>
        <dsp:cNvSpPr/>
      </dsp:nvSpPr>
      <dsp:spPr>
        <a:xfrm>
          <a:off x="5403056" y="2256696"/>
          <a:ext cx="3822701" cy="663444"/>
        </a:xfrm>
        <a:custGeom>
          <a:avLst/>
          <a:gdLst/>
          <a:ahLst/>
          <a:cxnLst/>
          <a:rect l="0" t="0" r="0" b="0"/>
          <a:pathLst>
            <a:path>
              <a:moveTo>
                <a:pt x="0" y="0"/>
              </a:moveTo>
              <a:lnTo>
                <a:pt x="0" y="331722"/>
              </a:lnTo>
              <a:lnTo>
                <a:pt x="3822701" y="331722"/>
              </a:lnTo>
              <a:lnTo>
                <a:pt x="3822701" y="663444"/>
              </a:lnTo>
            </a:path>
          </a:pathLst>
        </a:custGeom>
        <a:noFill/>
        <a:ln w="1587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D98181-F711-491D-8492-1752FB1DF274}">
      <dsp:nvSpPr>
        <dsp:cNvPr id="0" name=""/>
        <dsp:cNvSpPr/>
      </dsp:nvSpPr>
      <dsp:spPr>
        <a:xfrm>
          <a:off x="5357335" y="2256696"/>
          <a:ext cx="91440" cy="663444"/>
        </a:xfrm>
        <a:custGeom>
          <a:avLst/>
          <a:gdLst/>
          <a:ahLst/>
          <a:cxnLst/>
          <a:rect l="0" t="0" r="0" b="0"/>
          <a:pathLst>
            <a:path>
              <a:moveTo>
                <a:pt x="45720" y="0"/>
              </a:moveTo>
              <a:lnTo>
                <a:pt x="45720" y="663444"/>
              </a:lnTo>
            </a:path>
          </a:pathLst>
        </a:custGeom>
        <a:noFill/>
        <a:ln w="1587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D353E2-7B14-4322-A0CE-443094AD2131}">
      <dsp:nvSpPr>
        <dsp:cNvPr id="0" name=""/>
        <dsp:cNvSpPr/>
      </dsp:nvSpPr>
      <dsp:spPr>
        <a:xfrm>
          <a:off x="1580354" y="2256696"/>
          <a:ext cx="3822701" cy="663444"/>
        </a:xfrm>
        <a:custGeom>
          <a:avLst/>
          <a:gdLst/>
          <a:ahLst/>
          <a:cxnLst/>
          <a:rect l="0" t="0" r="0" b="0"/>
          <a:pathLst>
            <a:path>
              <a:moveTo>
                <a:pt x="3822701" y="0"/>
              </a:moveTo>
              <a:lnTo>
                <a:pt x="3822701" y="331722"/>
              </a:lnTo>
              <a:lnTo>
                <a:pt x="0" y="331722"/>
              </a:lnTo>
              <a:lnTo>
                <a:pt x="0" y="663444"/>
              </a:lnTo>
            </a:path>
          </a:pathLst>
        </a:custGeom>
        <a:noFill/>
        <a:ln w="1587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0D6C05-8EB6-4BB1-8EFD-82C945D98B45}">
      <dsp:nvSpPr>
        <dsp:cNvPr id="0" name=""/>
        <dsp:cNvSpPr/>
      </dsp:nvSpPr>
      <dsp:spPr>
        <a:xfrm>
          <a:off x="3823427" y="677067"/>
          <a:ext cx="3159257" cy="1579628"/>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latin typeface="腾讯体 W3" panose="020C04030202040F0204" pitchFamily="34" charset="-122"/>
              <a:ea typeface="腾讯体 W3" panose="020C04030202040F0204" pitchFamily="34" charset="-122"/>
            </a:rPr>
            <a:t>结构化方法学</a:t>
          </a:r>
        </a:p>
      </dsp:txBody>
      <dsp:txXfrm>
        <a:off x="3823427" y="677067"/>
        <a:ext cx="3159257" cy="1579628"/>
      </dsp:txXfrm>
    </dsp:sp>
    <dsp:sp modelId="{876DEF42-D8DD-4C66-B47B-EBE38453EC1B}">
      <dsp:nvSpPr>
        <dsp:cNvPr id="0" name=""/>
        <dsp:cNvSpPr/>
      </dsp:nvSpPr>
      <dsp:spPr>
        <a:xfrm>
          <a:off x="725" y="2920140"/>
          <a:ext cx="3159257" cy="1579628"/>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latin typeface="腾讯体 W3" panose="020C04030202040F0204" pitchFamily="34" charset="-122"/>
              <a:ea typeface="腾讯体 W3" panose="020C04030202040F0204" pitchFamily="34" charset="-122"/>
            </a:rPr>
            <a:t>结构化分析</a:t>
          </a:r>
        </a:p>
      </dsp:txBody>
      <dsp:txXfrm>
        <a:off x="725" y="2920140"/>
        <a:ext cx="3159257" cy="1579628"/>
      </dsp:txXfrm>
    </dsp:sp>
    <dsp:sp modelId="{CDC3D47E-ECE4-4162-876A-1BA8E480D83A}">
      <dsp:nvSpPr>
        <dsp:cNvPr id="0" name=""/>
        <dsp:cNvSpPr/>
      </dsp:nvSpPr>
      <dsp:spPr>
        <a:xfrm>
          <a:off x="3823427" y="2920140"/>
          <a:ext cx="3159257" cy="1579628"/>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latin typeface="腾讯体 W3" panose="020C04030202040F0204" pitchFamily="34" charset="-122"/>
              <a:ea typeface="腾讯体 W3" panose="020C04030202040F0204" pitchFamily="34" charset="-122"/>
            </a:rPr>
            <a:t>结构化设计</a:t>
          </a:r>
        </a:p>
      </dsp:txBody>
      <dsp:txXfrm>
        <a:off x="3823427" y="2920140"/>
        <a:ext cx="3159257" cy="1579628"/>
      </dsp:txXfrm>
    </dsp:sp>
    <dsp:sp modelId="{C2F9539C-5ABF-4CC8-9372-C117723172F7}">
      <dsp:nvSpPr>
        <dsp:cNvPr id="0" name=""/>
        <dsp:cNvSpPr/>
      </dsp:nvSpPr>
      <dsp:spPr>
        <a:xfrm>
          <a:off x="7646128" y="2920140"/>
          <a:ext cx="3159257" cy="1579628"/>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latin typeface="腾讯体 W3" panose="020C04030202040F0204" pitchFamily="34" charset="-122"/>
              <a:ea typeface="腾讯体 W3" panose="020C04030202040F0204" pitchFamily="34" charset="-122"/>
            </a:rPr>
            <a:t>结构化实现</a:t>
          </a:r>
        </a:p>
      </dsp:txBody>
      <dsp:txXfrm>
        <a:off x="7646128" y="2920140"/>
        <a:ext cx="3159257" cy="1579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9653B-CF29-418F-B24A-4DC208FFE4E8}">
      <dsp:nvSpPr>
        <dsp:cNvPr id="0" name=""/>
        <dsp:cNvSpPr/>
      </dsp:nvSpPr>
      <dsp:spPr>
        <a:xfrm>
          <a:off x="2223847" y="1956121"/>
          <a:ext cx="427621" cy="1629655"/>
        </a:xfrm>
        <a:custGeom>
          <a:avLst/>
          <a:gdLst/>
          <a:ahLst/>
          <a:cxnLst/>
          <a:rect l="0" t="0" r="0" b="0"/>
          <a:pathLst>
            <a:path>
              <a:moveTo>
                <a:pt x="0" y="0"/>
              </a:moveTo>
              <a:lnTo>
                <a:pt x="213810" y="0"/>
              </a:lnTo>
              <a:lnTo>
                <a:pt x="213810" y="1629655"/>
              </a:lnTo>
              <a:lnTo>
                <a:pt x="427621" y="162965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p>
      </dsp:txBody>
      <dsp:txXfrm>
        <a:off x="2395537" y="2728827"/>
        <a:ext cx="84241" cy="84241"/>
      </dsp:txXfrm>
    </dsp:sp>
    <dsp:sp modelId="{56AD2557-97B9-435E-ACC9-EB7D8C1F6A0C}">
      <dsp:nvSpPr>
        <dsp:cNvPr id="0" name=""/>
        <dsp:cNvSpPr/>
      </dsp:nvSpPr>
      <dsp:spPr>
        <a:xfrm>
          <a:off x="2223847" y="1956121"/>
          <a:ext cx="427621" cy="814827"/>
        </a:xfrm>
        <a:custGeom>
          <a:avLst/>
          <a:gdLst/>
          <a:ahLst/>
          <a:cxnLst/>
          <a:rect l="0" t="0" r="0" b="0"/>
          <a:pathLst>
            <a:path>
              <a:moveTo>
                <a:pt x="0" y="0"/>
              </a:moveTo>
              <a:lnTo>
                <a:pt x="213810" y="0"/>
              </a:lnTo>
              <a:lnTo>
                <a:pt x="213810" y="814827"/>
              </a:lnTo>
              <a:lnTo>
                <a:pt x="427621" y="81482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14652" y="2340529"/>
        <a:ext cx="46010" cy="46010"/>
      </dsp:txXfrm>
    </dsp:sp>
    <dsp:sp modelId="{B8008723-3A74-425F-98C1-29CBA57E2CDC}">
      <dsp:nvSpPr>
        <dsp:cNvPr id="0" name=""/>
        <dsp:cNvSpPr/>
      </dsp:nvSpPr>
      <dsp:spPr>
        <a:xfrm>
          <a:off x="2223847" y="1910401"/>
          <a:ext cx="427621" cy="91440"/>
        </a:xfrm>
        <a:custGeom>
          <a:avLst/>
          <a:gdLst/>
          <a:ahLst/>
          <a:cxnLst/>
          <a:rect l="0" t="0" r="0" b="0"/>
          <a:pathLst>
            <a:path>
              <a:moveTo>
                <a:pt x="0" y="45720"/>
              </a:moveTo>
              <a:lnTo>
                <a:pt x="427621" y="4572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26967" y="1945430"/>
        <a:ext cx="21381" cy="21381"/>
      </dsp:txXfrm>
    </dsp:sp>
    <dsp:sp modelId="{0740D96B-7379-4456-A453-A18E20C4E36D}">
      <dsp:nvSpPr>
        <dsp:cNvPr id="0" name=""/>
        <dsp:cNvSpPr/>
      </dsp:nvSpPr>
      <dsp:spPr>
        <a:xfrm>
          <a:off x="2223847" y="1141293"/>
          <a:ext cx="427621" cy="814827"/>
        </a:xfrm>
        <a:custGeom>
          <a:avLst/>
          <a:gdLst/>
          <a:ahLst/>
          <a:cxnLst/>
          <a:rect l="0" t="0" r="0" b="0"/>
          <a:pathLst>
            <a:path>
              <a:moveTo>
                <a:pt x="0" y="814827"/>
              </a:moveTo>
              <a:lnTo>
                <a:pt x="213810" y="814827"/>
              </a:lnTo>
              <a:lnTo>
                <a:pt x="213810" y="0"/>
              </a:lnTo>
              <a:lnTo>
                <a:pt x="427621"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14652" y="1525701"/>
        <a:ext cx="46010" cy="46010"/>
      </dsp:txXfrm>
    </dsp:sp>
    <dsp:sp modelId="{6C2C2C3E-8948-4155-ADE7-C7B5B0364DF9}">
      <dsp:nvSpPr>
        <dsp:cNvPr id="0" name=""/>
        <dsp:cNvSpPr/>
      </dsp:nvSpPr>
      <dsp:spPr>
        <a:xfrm>
          <a:off x="2223847" y="326465"/>
          <a:ext cx="427621" cy="1629655"/>
        </a:xfrm>
        <a:custGeom>
          <a:avLst/>
          <a:gdLst/>
          <a:ahLst/>
          <a:cxnLst/>
          <a:rect l="0" t="0" r="0" b="0"/>
          <a:pathLst>
            <a:path>
              <a:moveTo>
                <a:pt x="0" y="1629655"/>
              </a:moveTo>
              <a:lnTo>
                <a:pt x="213810" y="1629655"/>
              </a:lnTo>
              <a:lnTo>
                <a:pt x="213810" y="0"/>
              </a:lnTo>
              <a:lnTo>
                <a:pt x="427621"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p>
      </dsp:txBody>
      <dsp:txXfrm>
        <a:off x="2395537" y="1099172"/>
        <a:ext cx="84241" cy="84241"/>
      </dsp:txXfrm>
    </dsp:sp>
    <dsp:sp modelId="{99485F79-4135-4F67-AA5D-AA437B472CE1}">
      <dsp:nvSpPr>
        <dsp:cNvPr id="0" name=""/>
        <dsp:cNvSpPr/>
      </dsp:nvSpPr>
      <dsp:spPr>
        <a:xfrm rot="16200000">
          <a:off x="182489" y="1630189"/>
          <a:ext cx="3430852" cy="65186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zh-CN" sz="3300" kern="1200" dirty="0"/>
            <a:t>用户需求获取方法</a:t>
          </a:r>
          <a:endParaRPr lang="zh-CN" altLang="en-US" sz="3300" kern="1200" dirty="0"/>
        </a:p>
      </dsp:txBody>
      <dsp:txXfrm>
        <a:off x="182489" y="1630189"/>
        <a:ext cx="3430852" cy="651862"/>
      </dsp:txXfrm>
    </dsp:sp>
    <dsp:sp modelId="{9E0AB860-2090-447E-B0F7-3053BB753B05}">
      <dsp:nvSpPr>
        <dsp:cNvPr id="0" name=""/>
        <dsp:cNvSpPr/>
      </dsp:nvSpPr>
      <dsp:spPr>
        <a:xfrm>
          <a:off x="2651468" y="534"/>
          <a:ext cx="2138107" cy="65186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zh-CN" sz="3300" kern="1200" dirty="0"/>
            <a:t>正式访谈</a:t>
          </a:r>
          <a:endParaRPr lang="zh-CN" altLang="en-US" sz="3300" kern="1200" dirty="0"/>
        </a:p>
      </dsp:txBody>
      <dsp:txXfrm>
        <a:off x="2651468" y="534"/>
        <a:ext cx="2138107" cy="651862"/>
      </dsp:txXfrm>
    </dsp:sp>
    <dsp:sp modelId="{72B03A8A-C71E-4055-AD4E-4A5EF86E7456}">
      <dsp:nvSpPr>
        <dsp:cNvPr id="0" name=""/>
        <dsp:cNvSpPr/>
      </dsp:nvSpPr>
      <dsp:spPr>
        <a:xfrm>
          <a:off x="2651468" y="815362"/>
          <a:ext cx="2138107" cy="65186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zh-CN" sz="3300" kern="1200" dirty="0"/>
            <a:t>非正式访谈</a:t>
          </a:r>
          <a:endParaRPr lang="zh-CN" altLang="en-US" sz="3300" kern="1200" dirty="0"/>
        </a:p>
      </dsp:txBody>
      <dsp:txXfrm>
        <a:off x="2651468" y="815362"/>
        <a:ext cx="2138107" cy="651862"/>
      </dsp:txXfrm>
    </dsp:sp>
    <dsp:sp modelId="{E40266F2-5DB6-4E5B-BABB-97585454A2E9}">
      <dsp:nvSpPr>
        <dsp:cNvPr id="0" name=""/>
        <dsp:cNvSpPr/>
      </dsp:nvSpPr>
      <dsp:spPr>
        <a:xfrm>
          <a:off x="2651468" y="1630189"/>
          <a:ext cx="2138107" cy="65186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zh-CN" sz="3300" kern="1200" dirty="0"/>
            <a:t>分发调查表</a:t>
          </a:r>
          <a:endParaRPr lang="zh-CN" altLang="en-US" sz="3300" kern="1200" dirty="0"/>
        </a:p>
      </dsp:txBody>
      <dsp:txXfrm>
        <a:off x="2651468" y="1630189"/>
        <a:ext cx="2138107" cy="651862"/>
      </dsp:txXfrm>
    </dsp:sp>
    <dsp:sp modelId="{3B6B8A63-DF26-41E2-8F30-BAD25FCE1662}">
      <dsp:nvSpPr>
        <dsp:cNvPr id="0" name=""/>
        <dsp:cNvSpPr/>
      </dsp:nvSpPr>
      <dsp:spPr>
        <a:xfrm>
          <a:off x="2651468" y="2445017"/>
          <a:ext cx="2138107" cy="65186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zh-CN" sz="3300" kern="1200" dirty="0"/>
            <a:t>情景分析</a:t>
          </a:r>
          <a:endParaRPr lang="zh-CN" altLang="en-US" sz="3300" kern="1200" dirty="0"/>
        </a:p>
      </dsp:txBody>
      <dsp:txXfrm>
        <a:off x="2651468" y="2445017"/>
        <a:ext cx="2138107" cy="651862"/>
      </dsp:txXfrm>
    </dsp:sp>
    <dsp:sp modelId="{AAF2E473-CC2E-4485-BCED-F88C52B4DD4A}">
      <dsp:nvSpPr>
        <dsp:cNvPr id="0" name=""/>
        <dsp:cNvSpPr/>
      </dsp:nvSpPr>
      <dsp:spPr>
        <a:xfrm>
          <a:off x="2651468" y="3259845"/>
          <a:ext cx="2138107" cy="65186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zh-CN" sz="3300" kern="1200"/>
            <a:t>快速原型</a:t>
          </a:r>
          <a:endParaRPr lang="zh-CN" altLang="en-US" sz="3300" kern="1200" dirty="0"/>
        </a:p>
      </dsp:txBody>
      <dsp:txXfrm>
        <a:off x="2651468" y="3259845"/>
        <a:ext cx="2138107" cy="6518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0D96B-7379-4456-A453-A18E20C4E36D}">
      <dsp:nvSpPr>
        <dsp:cNvPr id="0" name=""/>
        <dsp:cNvSpPr/>
      </dsp:nvSpPr>
      <dsp:spPr>
        <a:xfrm>
          <a:off x="2845612" y="1907335"/>
          <a:ext cx="1494360" cy="501701"/>
        </a:xfrm>
        <a:custGeom>
          <a:avLst/>
          <a:gdLst/>
          <a:ahLst/>
          <a:cxnLst/>
          <a:rect l="0" t="0" r="0" b="0"/>
          <a:pathLst>
            <a:path>
              <a:moveTo>
                <a:pt x="0" y="0"/>
              </a:moveTo>
              <a:lnTo>
                <a:pt x="747180" y="0"/>
              </a:lnTo>
              <a:lnTo>
                <a:pt x="747180" y="501701"/>
              </a:lnTo>
              <a:lnTo>
                <a:pt x="1494360" y="50170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244600">
            <a:lnSpc>
              <a:spcPct val="90000"/>
            </a:lnSpc>
            <a:spcBef>
              <a:spcPct val="0"/>
            </a:spcBef>
            <a:spcAft>
              <a:spcPct val="35000"/>
            </a:spcAft>
            <a:buNone/>
          </a:pPr>
          <a:endParaRPr lang="zh-CN" altLang="en-US" sz="2800" kern="1200"/>
        </a:p>
      </dsp:txBody>
      <dsp:txXfrm>
        <a:off x="3553384" y="2118777"/>
        <a:ext cx="78816" cy="78816"/>
      </dsp:txXfrm>
    </dsp:sp>
    <dsp:sp modelId="{6C2C2C3E-8948-4155-ADE7-C7B5B0364DF9}">
      <dsp:nvSpPr>
        <dsp:cNvPr id="0" name=""/>
        <dsp:cNvSpPr/>
      </dsp:nvSpPr>
      <dsp:spPr>
        <a:xfrm>
          <a:off x="2845612" y="1503205"/>
          <a:ext cx="1494360" cy="404130"/>
        </a:xfrm>
        <a:custGeom>
          <a:avLst/>
          <a:gdLst/>
          <a:ahLst/>
          <a:cxnLst/>
          <a:rect l="0" t="0" r="0" b="0"/>
          <a:pathLst>
            <a:path>
              <a:moveTo>
                <a:pt x="0" y="404130"/>
              </a:moveTo>
              <a:lnTo>
                <a:pt x="747180" y="404130"/>
              </a:lnTo>
              <a:lnTo>
                <a:pt x="747180" y="0"/>
              </a:lnTo>
              <a:lnTo>
                <a:pt x="1494360"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244600">
            <a:lnSpc>
              <a:spcPct val="90000"/>
            </a:lnSpc>
            <a:spcBef>
              <a:spcPct val="0"/>
            </a:spcBef>
            <a:spcAft>
              <a:spcPct val="35000"/>
            </a:spcAft>
            <a:buNone/>
          </a:pPr>
          <a:endParaRPr lang="zh-CN" altLang="en-US" sz="2800" kern="1200"/>
        </a:p>
      </dsp:txBody>
      <dsp:txXfrm>
        <a:off x="3554091" y="1666569"/>
        <a:ext cx="77402" cy="77402"/>
      </dsp:txXfrm>
    </dsp:sp>
    <dsp:sp modelId="{99485F79-4135-4F67-AA5D-AA437B472CE1}">
      <dsp:nvSpPr>
        <dsp:cNvPr id="0" name=""/>
        <dsp:cNvSpPr/>
      </dsp:nvSpPr>
      <dsp:spPr>
        <a:xfrm>
          <a:off x="1569735" y="1466331"/>
          <a:ext cx="1669744" cy="88200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动词短语</a:t>
          </a:r>
        </a:p>
      </dsp:txBody>
      <dsp:txXfrm>
        <a:off x="1569735" y="1466331"/>
        <a:ext cx="1669744" cy="882008"/>
      </dsp:txXfrm>
    </dsp:sp>
    <dsp:sp modelId="{9E0AB860-2090-447E-B0F7-3053BB753B05}">
      <dsp:nvSpPr>
        <dsp:cNvPr id="0" name=""/>
        <dsp:cNvSpPr/>
      </dsp:nvSpPr>
      <dsp:spPr>
        <a:xfrm>
          <a:off x="4339972" y="1143204"/>
          <a:ext cx="1979988" cy="72000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动词</a:t>
          </a:r>
          <a:r>
            <a:rPr lang="en-US" altLang="zh-CN" sz="2800" kern="1200" dirty="0"/>
            <a:t>+</a:t>
          </a:r>
          <a:r>
            <a:rPr lang="zh-CN" altLang="en-US" sz="2800" kern="1200" dirty="0"/>
            <a:t>宾语</a:t>
          </a:r>
        </a:p>
      </dsp:txBody>
      <dsp:txXfrm>
        <a:off x="4339972" y="1143204"/>
        <a:ext cx="1979988" cy="720000"/>
      </dsp:txXfrm>
    </dsp:sp>
    <dsp:sp modelId="{72B03A8A-C71E-4055-AD4E-4A5EF86E7456}">
      <dsp:nvSpPr>
        <dsp:cNvPr id="0" name=""/>
        <dsp:cNvSpPr/>
      </dsp:nvSpPr>
      <dsp:spPr>
        <a:xfrm>
          <a:off x="4339972" y="2049036"/>
          <a:ext cx="1979988" cy="72000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动词</a:t>
          </a:r>
        </a:p>
      </dsp:txBody>
      <dsp:txXfrm>
        <a:off x="4339972" y="2049036"/>
        <a:ext cx="1979988"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EE8191-DD30-4AE3-8E97-92858E1348E6}">
      <dsp:nvSpPr>
        <dsp:cNvPr id="0" name=""/>
        <dsp:cNvSpPr/>
      </dsp:nvSpPr>
      <dsp:spPr>
        <a:xfrm>
          <a:off x="4378333" y="909282"/>
          <a:ext cx="2994112" cy="381607"/>
        </a:xfrm>
        <a:custGeom>
          <a:avLst/>
          <a:gdLst/>
          <a:ahLst/>
          <a:cxnLst/>
          <a:rect l="0" t="0" r="0" b="0"/>
          <a:pathLst>
            <a:path>
              <a:moveTo>
                <a:pt x="0" y="0"/>
              </a:moveTo>
              <a:lnTo>
                <a:pt x="0" y="190803"/>
              </a:lnTo>
              <a:lnTo>
                <a:pt x="2994112" y="190803"/>
              </a:lnTo>
              <a:lnTo>
                <a:pt x="2994112" y="381607"/>
              </a:lnTo>
            </a:path>
          </a:pathLst>
        </a:custGeom>
        <a:noFill/>
        <a:ln w="1587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A7EAAF-CA6F-4755-99F0-BB6DD069904C}">
      <dsp:nvSpPr>
        <dsp:cNvPr id="0" name=""/>
        <dsp:cNvSpPr/>
      </dsp:nvSpPr>
      <dsp:spPr>
        <a:xfrm>
          <a:off x="4332613" y="909282"/>
          <a:ext cx="91440" cy="381607"/>
        </a:xfrm>
        <a:custGeom>
          <a:avLst/>
          <a:gdLst/>
          <a:ahLst/>
          <a:cxnLst/>
          <a:rect l="0" t="0" r="0" b="0"/>
          <a:pathLst>
            <a:path>
              <a:moveTo>
                <a:pt x="45720" y="0"/>
              </a:moveTo>
              <a:lnTo>
                <a:pt x="45720" y="190803"/>
              </a:lnTo>
              <a:lnTo>
                <a:pt x="62265" y="190803"/>
              </a:lnTo>
              <a:lnTo>
                <a:pt x="62265" y="381607"/>
              </a:lnTo>
            </a:path>
          </a:pathLst>
        </a:custGeom>
        <a:noFill/>
        <a:ln w="1587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31C560-1890-49B1-8EF3-6E7B075DCD19}">
      <dsp:nvSpPr>
        <dsp:cNvPr id="0" name=""/>
        <dsp:cNvSpPr/>
      </dsp:nvSpPr>
      <dsp:spPr>
        <a:xfrm>
          <a:off x="1400766" y="909282"/>
          <a:ext cx="2977566" cy="381607"/>
        </a:xfrm>
        <a:custGeom>
          <a:avLst/>
          <a:gdLst/>
          <a:ahLst/>
          <a:cxnLst/>
          <a:rect l="0" t="0" r="0" b="0"/>
          <a:pathLst>
            <a:path>
              <a:moveTo>
                <a:pt x="2977566" y="0"/>
              </a:moveTo>
              <a:lnTo>
                <a:pt x="2977566" y="190803"/>
              </a:lnTo>
              <a:lnTo>
                <a:pt x="0" y="190803"/>
              </a:lnTo>
              <a:lnTo>
                <a:pt x="0" y="381607"/>
              </a:lnTo>
            </a:path>
          </a:pathLst>
        </a:custGeom>
        <a:noFill/>
        <a:ln w="1587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8AB3B9-A02F-42A7-B0C9-64B141A664B2}">
      <dsp:nvSpPr>
        <dsp:cNvPr id="0" name=""/>
        <dsp:cNvSpPr/>
      </dsp:nvSpPr>
      <dsp:spPr>
        <a:xfrm>
          <a:off x="3469743" y="692"/>
          <a:ext cx="1817179" cy="908589"/>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数据模型</a:t>
          </a:r>
        </a:p>
      </dsp:txBody>
      <dsp:txXfrm>
        <a:off x="3469743" y="692"/>
        <a:ext cx="1817179" cy="908589"/>
      </dsp:txXfrm>
    </dsp:sp>
    <dsp:sp modelId="{01FEF5E5-5D21-49AB-833D-C7A7F76C34FE}">
      <dsp:nvSpPr>
        <dsp:cNvPr id="0" name=""/>
        <dsp:cNvSpPr/>
      </dsp:nvSpPr>
      <dsp:spPr>
        <a:xfrm>
          <a:off x="252554" y="1290889"/>
          <a:ext cx="2296424" cy="908589"/>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数据的结构</a:t>
          </a:r>
        </a:p>
      </dsp:txBody>
      <dsp:txXfrm>
        <a:off x="252554" y="1290889"/>
        <a:ext cx="2296424" cy="908589"/>
      </dsp:txXfrm>
    </dsp:sp>
    <dsp:sp modelId="{C92DE5AB-8E28-4A66-84BD-235C5BA9760F}">
      <dsp:nvSpPr>
        <dsp:cNvPr id="0" name=""/>
        <dsp:cNvSpPr/>
      </dsp:nvSpPr>
      <dsp:spPr>
        <a:xfrm>
          <a:off x="2930586" y="1290889"/>
          <a:ext cx="2928584" cy="908589"/>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数据之间的关系</a:t>
          </a:r>
        </a:p>
      </dsp:txBody>
      <dsp:txXfrm>
        <a:off x="2930586" y="1290889"/>
        <a:ext cx="2928584" cy="908589"/>
      </dsp:txXfrm>
    </dsp:sp>
    <dsp:sp modelId="{B334EA76-1D78-4E5D-A85A-0E16ED811A7C}">
      <dsp:nvSpPr>
        <dsp:cNvPr id="0" name=""/>
        <dsp:cNvSpPr/>
      </dsp:nvSpPr>
      <dsp:spPr>
        <a:xfrm>
          <a:off x="6240778" y="1290889"/>
          <a:ext cx="2263333" cy="908589"/>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数据项的组成</a:t>
          </a:r>
        </a:p>
      </dsp:txBody>
      <dsp:txXfrm>
        <a:off x="6240778" y="1290889"/>
        <a:ext cx="2263333" cy="9085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C9379-AEE2-D446-8FD8-2B1544977D7A}">
      <dsp:nvSpPr>
        <dsp:cNvPr id="0" name=""/>
        <dsp:cNvSpPr/>
      </dsp:nvSpPr>
      <dsp:spPr>
        <a:xfrm>
          <a:off x="2397191" y="1907430"/>
          <a:ext cx="1491443" cy="952753"/>
        </a:xfrm>
        <a:custGeom>
          <a:avLst/>
          <a:gdLst/>
          <a:ahLst/>
          <a:cxnLst/>
          <a:rect l="0" t="0" r="0" b="0"/>
          <a:pathLst>
            <a:path>
              <a:moveTo>
                <a:pt x="0" y="0"/>
              </a:moveTo>
              <a:lnTo>
                <a:pt x="745721" y="0"/>
              </a:lnTo>
              <a:lnTo>
                <a:pt x="745721" y="952753"/>
              </a:lnTo>
              <a:lnTo>
                <a:pt x="1491443" y="95275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p>
      </dsp:txBody>
      <dsp:txXfrm>
        <a:off x="3098668" y="2339562"/>
        <a:ext cx="88489" cy="88489"/>
      </dsp:txXfrm>
    </dsp:sp>
    <dsp:sp modelId="{0740D96B-7379-4456-A453-A18E20C4E36D}">
      <dsp:nvSpPr>
        <dsp:cNvPr id="0" name=""/>
        <dsp:cNvSpPr/>
      </dsp:nvSpPr>
      <dsp:spPr>
        <a:xfrm>
          <a:off x="2397191" y="1861710"/>
          <a:ext cx="1491443" cy="91440"/>
        </a:xfrm>
        <a:custGeom>
          <a:avLst/>
          <a:gdLst/>
          <a:ahLst/>
          <a:cxnLst/>
          <a:rect l="0" t="0" r="0" b="0"/>
          <a:pathLst>
            <a:path>
              <a:moveTo>
                <a:pt x="0" y="45720"/>
              </a:moveTo>
              <a:lnTo>
                <a:pt x="745721" y="45720"/>
              </a:lnTo>
              <a:lnTo>
                <a:pt x="745721" y="82770"/>
              </a:lnTo>
              <a:lnTo>
                <a:pt x="1491443" y="8277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244600">
            <a:lnSpc>
              <a:spcPct val="90000"/>
            </a:lnSpc>
            <a:spcBef>
              <a:spcPct val="0"/>
            </a:spcBef>
            <a:spcAft>
              <a:spcPct val="35000"/>
            </a:spcAft>
            <a:buNone/>
          </a:pPr>
          <a:endParaRPr lang="zh-CN" altLang="en-US" sz="2800" kern="1200"/>
        </a:p>
      </dsp:txBody>
      <dsp:txXfrm>
        <a:off x="3105615" y="1870133"/>
        <a:ext cx="74595" cy="74595"/>
      </dsp:txXfrm>
    </dsp:sp>
    <dsp:sp modelId="{6C2C2C3E-8948-4155-ADE7-C7B5B0364DF9}">
      <dsp:nvSpPr>
        <dsp:cNvPr id="0" name=""/>
        <dsp:cNvSpPr/>
      </dsp:nvSpPr>
      <dsp:spPr>
        <a:xfrm>
          <a:off x="2397191" y="1040417"/>
          <a:ext cx="1491443" cy="867013"/>
        </a:xfrm>
        <a:custGeom>
          <a:avLst/>
          <a:gdLst/>
          <a:ahLst/>
          <a:cxnLst/>
          <a:rect l="0" t="0" r="0" b="0"/>
          <a:pathLst>
            <a:path>
              <a:moveTo>
                <a:pt x="0" y="867013"/>
              </a:moveTo>
              <a:lnTo>
                <a:pt x="745721" y="867013"/>
              </a:lnTo>
              <a:lnTo>
                <a:pt x="745721" y="0"/>
              </a:lnTo>
              <a:lnTo>
                <a:pt x="1491443"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244600">
            <a:lnSpc>
              <a:spcPct val="90000"/>
            </a:lnSpc>
            <a:spcBef>
              <a:spcPct val="0"/>
            </a:spcBef>
            <a:spcAft>
              <a:spcPct val="35000"/>
            </a:spcAft>
            <a:buNone/>
          </a:pPr>
          <a:endParaRPr lang="zh-CN" altLang="en-US" sz="2800" kern="1200"/>
        </a:p>
      </dsp:txBody>
      <dsp:txXfrm>
        <a:off x="3099784" y="1430795"/>
        <a:ext cx="86257" cy="86257"/>
      </dsp:txXfrm>
    </dsp:sp>
    <dsp:sp modelId="{99485F79-4135-4F67-AA5D-AA437B472CE1}">
      <dsp:nvSpPr>
        <dsp:cNvPr id="0" name=""/>
        <dsp:cNvSpPr/>
      </dsp:nvSpPr>
      <dsp:spPr>
        <a:xfrm>
          <a:off x="1123805" y="1467287"/>
          <a:ext cx="1666485" cy="88028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数据模型</a:t>
          </a:r>
        </a:p>
      </dsp:txBody>
      <dsp:txXfrm>
        <a:off x="1123805" y="1467287"/>
        <a:ext cx="1666485" cy="880286"/>
      </dsp:txXfrm>
    </dsp:sp>
    <dsp:sp modelId="{9E0AB860-2090-447E-B0F7-3053BB753B05}">
      <dsp:nvSpPr>
        <dsp:cNvPr id="0" name=""/>
        <dsp:cNvSpPr/>
      </dsp:nvSpPr>
      <dsp:spPr>
        <a:xfrm>
          <a:off x="3888634" y="681119"/>
          <a:ext cx="2879990" cy="71859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数据的结构</a:t>
          </a:r>
        </a:p>
      </dsp:txBody>
      <dsp:txXfrm>
        <a:off x="3888634" y="681119"/>
        <a:ext cx="2879990" cy="718594"/>
      </dsp:txXfrm>
    </dsp:sp>
    <dsp:sp modelId="{72B03A8A-C71E-4055-AD4E-4A5EF86E7456}">
      <dsp:nvSpPr>
        <dsp:cNvPr id="0" name=""/>
        <dsp:cNvSpPr/>
      </dsp:nvSpPr>
      <dsp:spPr>
        <a:xfrm>
          <a:off x="3888634" y="1585183"/>
          <a:ext cx="2879990" cy="71859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数据之间的关系</a:t>
          </a:r>
        </a:p>
      </dsp:txBody>
      <dsp:txXfrm>
        <a:off x="3888634" y="1585183"/>
        <a:ext cx="2879990" cy="718594"/>
      </dsp:txXfrm>
    </dsp:sp>
    <dsp:sp modelId="{83195B56-854F-CC48-A6E8-B0B0470092B4}">
      <dsp:nvSpPr>
        <dsp:cNvPr id="0" name=""/>
        <dsp:cNvSpPr/>
      </dsp:nvSpPr>
      <dsp:spPr>
        <a:xfrm>
          <a:off x="3888634" y="2489247"/>
          <a:ext cx="2879990" cy="74187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数据项的组成</a:t>
          </a:r>
        </a:p>
      </dsp:txBody>
      <dsp:txXfrm>
        <a:off x="3888634" y="2489247"/>
        <a:ext cx="2879990" cy="74187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6">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6">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6">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 Id="rId4" Type="http://schemas.openxmlformats.org/officeDocument/2006/relationships/image" Target="../media/image1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599C62-8509-47FC-8E25-E6B06F70B829}" type="datetimeFigureOut">
              <a:rPr lang="zh-CN" altLang="en-US" smtClean="0"/>
              <a:t>2021/10/19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6492B-CC8A-4042-A7C4-7CA378A14FF5}" type="slidenum">
              <a:rPr lang="zh-CN" altLang="en-US" smtClean="0"/>
              <a:t>‹#›</a:t>
            </a:fld>
            <a:endParaRPr lang="zh-CN" altLang="en-US"/>
          </a:p>
        </p:txBody>
      </p:sp>
    </p:spTree>
    <p:extLst>
      <p:ext uri="{BB962C8B-B14F-4D97-AF65-F5344CB8AC3E}">
        <p14:creationId xmlns:p14="http://schemas.microsoft.com/office/powerpoint/2010/main" val="2382275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9</a:t>
            </a:fld>
            <a:endParaRPr lang="zh-CN" altLang="en-US"/>
          </a:p>
        </p:txBody>
      </p:sp>
    </p:spTree>
    <p:extLst>
      <p:ext uri="{BB962C8B-B14F-4D97-AF65-F5344CB8AC3E}">
        <p14:creationId xmlns:p14="http://schemas.microsoft.com/office/powerpoint/2010/main" val="389700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判定树左边的条件比右边的条件优先考虑</a:t>
            </a:r>
            <a:endParaRPr kumimoji="1" lang="en-US" altLang="zh-CN" dirty="0"/>
          </a:p>
          <a:p>
            <a:endParaRPr kumimoji="1" lang="en-US" altLang="zh-CN" dirty="0"/>
          </a:p>
          <a:p>
            <a:r>
              <a:rPr kumimoji="1" lang="zh-CN" altLang="en-US" dirty="0"/>
              <a:t>判定树的优点在于形式简单，易于掌握和使用，</a:t>
            </a:r>
            <a:endParaRPr kumimoji="1" lang="en-US" altLang="zh-CN" dirty="0"/>
          </a:p>
          <a:p>
            <a:r>
              <a:rPr kumimoji="1" lang="zh-CN" altLang="en-US" dirty="0"/>
              <a:t>但（</a:t>
            </a:r>
            <a:r>
              <a:rPr kumimoji="1" lang="en-US" altLang="zh-CN" dirty="0"/>
              <a:t>1</a:t>
            </a:r>
            <a:r>
              <a:rPr kumimoji="1" lang="zh-CN" altLang="en-US" dirty="0"/>
              <a:t>）相同的处理方式会在判定树中多次重复，且越接近叶端重复次数越多</a:t>
            </a:r>
            <a:endParaRPr kumimoji="1" lang="en-US" altLang="zh-CN" dirty="0"/>
          </a:p>
          <a:p>
            <a:r>
              <a:rPr kumimoji="1" lang="zh-CN" altLang="en-US" dirty="0"/>
              <a:t>（</a:t>
            </a:r>
            <a:r>
              <a:rPr kumimoji="1" lang="en-US" altLang="zh-CN" dirty="0"/>
              <a:t>2</a:t>
            </a:r>
            <a:r>
              <a:rPr kumimoji="1" lang="zh-CN" altLang="en-US" dirty="0"/>
              <a:t>）判定树分枝的选择条件次序可能会对最终完成的判定树的简洁程度有较大影响</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42</a:t>
            </a:fld>
            <a:endParaRPr lang="zh-CN" altLang="en-US"/>
          </a:p>
        </p:txBody>
      </p:sp>
    </p:spTree>
    <p:extLst>
      <p:ext uri="{BB962C8B-B14F-4D97-AF65-F5344CB8AC3E}">
        <p14:creationId xmlns:p14="http://schemas.microsoft.com/office/powerpoint/2010/main" val="1831739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当处理中包含多重嵌套的条件判断时，判定表可以清晰地表示复杂的条件组合与应做动作间的对应关系</a:t>
            </a:r>
            <a:endParaRPr kumimoji="1" lang="en-US" altLang="zh-CN" sz="1200" dirty="0"/>
          </a:p>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43</a:t>
            </a:fld>
            <a:endParaRPr lang="zh-CN" altLang="en-US"/>
          </a:p>
        </p:txBody>
      </p:sp>
    </p:spTree>
    <p:extLst>
      <p:ext uri="{BB962C8B-B14F-4D97-AF65-F5344CB8AC3E}">
        <p14:creationId xmlns:p14="http://schemas.microsoft.com/office/powerpoint/2010/main" val="1906622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当处理中包含多重嵌套的条件判断时，判定表可以清晰地表示复杂的条件组合与应做动作间的对应关系</a:t>
            </a:r>
            <a:endParaRPr kumimoji="1"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44</a:t>
            </a:fld>
            <a:endParaRPr lang="zh-CN" altLang="en-US"/>
          </a:p>
        </p:txBody>
      </p:sp>
    </p:spTree>
    <p:extLst>
      <p:ext uri="{BB962C8B-B14F-4D97-AF65-F5344CB8AC3E}">
        <p14:creationId xmlns:p14="http://schemas.microsoft.com/office/powerpoint/2010/main" val="3714072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48</a:t>
            </a:fld>
            <a:endParaRPr lang="zh-CN" altLang="en-US"/>
          </a:p>
        </p:txBody>
      </p:sp>
    </p:spTree>
    <p:extLst>
      <p:ext uri="{BB962C8B-B14F-4D97-AF65-F5344CB8AC3E}">
        <p14:creationId xmlns:p14="http://schemas.microsoft.com/office/powerpoint/2010/main" val="4187323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49</a:t>
            </a:fld>
            <a:endParaRPr lang="zh-CN" altLang="en-US"/>
          </a:p>
        </p:txBody>
      </p:sp>
    </p:spTree>
    <p:extLst>
      <p:ext uri="{BB962C8B-B14F-4D97-AF65-F5344CB8AC3E}">
        <p14:creationId xmlns:p14="http://schemas.microsoft.com/office/powerpoint/2010/main" val="2575023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50</a:t>
            </a:fld>
            <a:endParaRPr lang="zh-CN" altLang="en-US"/>
          </a:p>
        </p:txBody>
      </p:sp>
    </p:spTree>
    <p:extLst>
      <p:ext uri="{BB962C8B-B14F-4D97-AF65-F5344CB8AC3E}">
        <p14:creationId xmlns:p14="http://schemas.microsoft.com/office/powerpoint/2010/main" val="928198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51</a:t>
            </a:fld>
            <a:endParaRPr lang="zh-CN" altLang="en-US"/>
          </a:p>
        </p:txBody>
      </p:sp>
    </p:spTree>
    <p:extLst>
      <p:ext uri="{BB962C8B-B14F-4D97-AF65-F5344CB8AC3E}">
        <p14:creationId xmlns:p14="http://schemas.microsoft.com/office/powerpoint/2010/main" val="1331926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54</a:t>
            </a:fld>
            <a:endParaRPr lang="zh-CN" altLang="en-US"/>
          </a:p>
        </p:txBody>
      </p:sp>
    </p:spTree>
    <p:extLst>
      <p:ext uri="{BB962C8B-B14F-4D97-AF65-F5344CB8AC3E}">
        <p14:creationId xmlns:p14="http://schemas.microsoft.com/office/powerpoint/2010/main" val="3688279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55</a:t>
            </a:fld>
            <a:endParaRPr lang="zh-CN" altLang="en-US"/>
          </a:p>
        </p:txBody>
      </p:sp>
    </p:spTree>
    <p:extLst>
      <p:ext uri="{BB962C8B-B14F-4D97-AF65-F5344CB8AC3E}">
        <p14:creationId xmlns:p14="http://schemas.microsoft.com/office/powerpoint/2010/main" val="3826869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58</a:t>
            </a:fld>
            <a:endParaRPr lang="zh-CN" altLang="en-US"/>
          </a:p>
        </p:txBody>
      </p:sp>
    </p:spTree>
    <p:extLst>
      <p:ext uri="{BB962C8B-B14F-4D97-AF65-F5344CB8AC3E}">
        <p14:creationId xmlns:p14="http://schemas.microsoft.com/office/powerpoint/2010/main" val="930807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B6492B-CC8A-4042-A7C4-7CA378A14FF5}" type="slidenum">
              <a:rPr lang="zh-CN" altLang="en-US" smtClean="0"/>
              <a:t>15</a:t>
            </a:fld>
            <a:endParaRPr lang="zh-CN" altLang="en-US"/>
          </a:p>
        </p:txBody>
      </p:sp>
    </p:spTree>
    <p:extLst>
      <p:ext uri="{BB962C8B-B14F-4D97-AF65-F5344CB8AC3E}">
        <p14:creationId xmlns:p14="http://schemas.microsoft.com/office/powerpoint/2010/main" val="4079854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60</a:t>
            </a:fld>
            <a:endParaRPr lang="zh-CN" altLang="en-US"/>
          </a:p>
        </p:txBody>
      </p:sp>
    </p:spTree>
    <p:extLst>
      <p:ext uri="{BB962C8B-B14F-4D97-AF65-F5344CB8AC3E}">
        <p14:creationId xmlns:p14="http://schemas.microsoft.com/office/powerpoint/2010/main" val="945111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a:t>
            </a:r>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61</a:t>
            </a:fld>
            <a:endParaRPr lang="zh-CN" altLang="en-US"/>
          </a:p>
        </p:txBody>
      </p:sp>
    </p:spTree>
    <p:extLst>
      <p:ext uri="{BB962C8B-B14F-4D97-AF65-F5344CB8AC3E}">
        <p14:creationId xmlns:p14="http://schemas.microsoft.com/office/powerpoint/2010/main" val="3750448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a:t>
            </a:r>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62</a:t>
            </a:fld>
            <a:endParaRPr lang="zh-CN" altLang="en-US"/>
          </a:p>
        </p:txBody>
      </p:sp>
    </p:spTree>
    <p:extLst>
      <p:ext uri="{BB962C8B-B14F-4D97-AF65-F5344CB8AC3E}">
        <p14:creationId xmlns:p14="http://schemas.microsoft.com/office/powerpoint/2010/main" val="2627654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a:t>
            </a:r>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63</a:t>
            </a:fld>
            <a:endParaRPr lang="zh-CN" altLang="en-US"/>
          </a:p>
        </p:txBody>
      </p:sp>
    </p:spTree>
    <p:extLst>
      <p:ext uri="{BB962C8B-B14F-4D97-AF65-F5344CB8AC3E}">
        <p14:creationId xmlns:p14="http://schemas.microsoft.com/office/powerpoint/2010/main" val="915939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a:t>
            </a:r>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64</a:t>
            </a:fld>
            <a:endParaRPr lang="zh-CN" altLang="en-US"/>
          </a:p>
        </p:txBody>
      </p:sp>
    </p:spTree>
    <p:extLst>
      <p:ext uri="{BB962C8B-B14F-4D97-AF65-F5344CB8AC3E}">
        <p14:creationId xmlns:p14="http://schemas.microsoft.com/office/powerpoint/2010/main" val="4187918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65</a:t>
            </a:fld>
            <a:endParaRPr lang="zh-CN" altLang="en-US"/>
          </a:p>
        </p:txBody>
      </p:sp>
    </p:spTree>
    <p:extLst>
      <p:ext uri="{BB962C8B-B14F-4D97-AF65-F5344CB8AC3E}">
        <p14:creationId xmlns:p14="http://schemas.microsoft.com/office/powerpoint/2010/main" val="1625353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67</a:t>
            </a:fld>
            <a:endParaRPr lang="zh-CN" altLang="en-US"/>
          </a:p>
        </p:txBody>
      </p:sp>
    </p:spTree>
    <p:extLst>
      <p:ext uri="{BB962C8B-B14F-4D97-AF65-F5344CB8AC3E}">
        <p14:creationId xmlns:p14="http://schemas.microsoft.com/office/powerpoint/2010/main" val="2248757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19</a:t>
            </a:fld>
            <a:endParaRPr lang="zh-CN" altLang="en-US"/>
          </a:p>
        </p:txBody>
      </p:sp>
    </p:spTree>
    <p:extLst>
      <p:ext uri="{BB962C8B-B14F-4D97-AF65-F5344CB8AC3E}">
        <p14:creationId xmlns:p14="http://schemas.microsoft.com/office/powerpoint/2010/main" val="3916998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于大型的软件系统而言，由于涉及的业务逻辑比较复杂，需求分析人员一般不可能马上明确系统需求，因此，也不可能一次性将全部的处理和数据流绘制到一张图中，此时需求分析人员可以采用分层数据流图对系统的业务流程进行建模</a:t>
            </a:r>
            <a:endParaRPr kumimoji="1" lang="en-US" altLang="zh-CN" dirty="0"/>
          </a:p>
          <a:p>
            <a:endParaRPr kumimoji="1" lang="en-US" altLang="zh-CN" dirty="0"/>
          </a:p>
          <a:p>
            <a:r>
              <a:rPr kumimoji="1" lang="zh-CN" altLang="en-US" dirty="0"/>
              <a:t>顶层数据流图用于描述整个软件系统的作用范围（需求分析人员可以将整个目标系统看成顶层数据流图的处理，而处理的输入和输出描述了系统与外部环境的接口）</a:t>
            </a:r>
            <a:endParaRPr kumimoji="1" lang="en-US" altLang="zh-CN" dirty="0"/>
          </a:p>
          <a:p>
            <a:r>
              <a:rPr kumimoji="1" lang="zh-CN" altLang="en-US" dirty="0"/>
              <a:t>中间层数据流图是对顶层数据流图的分解，可以认为是顶层数据流图的功能划分</a:t>
            </a:r>
            <a:endParaRPr kumimoji="1" lang="en-US" altLang="zh-CN" dirty="0"/>
          </a:p>
          <a:p>
            <a:r>
              <a:rPr kumimoji="1" lang="zh-CN" altLang="en-US" dirty="0"/>
              <a:t>底层数据流图是对中层数据流图的再次分解和细化，底层数据流图由一些不能再分解的处理和简单数据流组成</a:t>
            </a:r>
            <a:endParaRPr kumimoji="1" lang="en-US" altLang="zh-CN" dirty="0"/>
          </a:p>
          <a:p>
            <a:r>
              <a:rPr kumimoji="1" lang="zh-CN" altLang="en-US" dirty="0"/>
              <a:t>如果底层数据流图仍然复杂，需求分析人员可以对底层数据流图再次细分。底层数据流图的处理功能独立，简单明确，且数据流被严格定义</a:t>
            </a:r>
            <a:endParaRPr kumimoji="1" lang="en-US" altLang="zh-CN" dirty="0"/>
          </a:p>
          <a:p>
            <a:endParaRPr kumimoji="1" lang="en-US" altLang="zh-CN" dirty="0"/>
          </a:p>
          <a:p>
            <a:r>
              <a:rPr kumimoji="1" lang="zh-CN" altLang="en-US" dirty="0"/>
              <a:t>编号</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26</a:t>
            </a:fld>
            <a:endParaRPr lang="zh-CN" altLang="en-US"/>
          </a:p>
        </p:txBody>
      </p:sp>
    </p:spTree>
    <p:extLst>
      <p:ext uri="{BB962C8B-B14F-4D97-AF65-F5344CB8AC3E}">
        <p14:creationId xmlns:p14="http://schemas.microsoft.com/office/powerpoint/2010/main" val="648676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处理和数据流都进一步细化</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31</a:t>
            </a:fld>
            <a:endParaRPr lang="zh-CN" altLang="en-US"/>
          </a:p>
        </p:txBody>
      </p:sp>
    </p:spTree>
    <p:extLst>
      <p:ext uri="{BB962C8B-B14F-4D97-AF65-F5344CB8AC3E}">
        <p14:creationId xmlns:p14="http://schemas.microsoft.com/office/powerpoint/2010/main" val="624310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“成功信息”和“失败信息”两个数据流为异或关系</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32</a:t>
            </a:fld>
            <a:endParaRPr lang="zh-CN" altLang="en-US"/>
          </a:p>
        </p:txBody>
      </p:sp>
    </p:spTree>
    <p:extLst>
      <p:ext uri="{BB962C8B-B14F-4D97-AF65-F5344CB8AC3E}">
        <p14:creationId xmlns:p14="http://schemas.microsoft.com/office/powerpoint/2010/main" val="1264182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34</a:t>
            </a:fld>
            <a:endParaRPr lang="zh-CN" altLang="en-US"/>
          </a:p>
        </p:txBody>
      </p:sp>
    </p:spTree>
    <p:extLst>
      <p:ext uri="{BB962C8B-B14F-4D97-AF65-F5344CB8AC3E}">
        <p14:creationId xmlns:p14="http://schemas.microsoft.com/office/powerpoint/2010/main" val="1065307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38</a:t>
            </a:fld>
            <a:endParaRPr lang="zh-CN" altLang="en-US"/>
          </a:p>
        </p:txBody>
      </p:sp>
    </p:spTree>
    <p:extLst>
      <p:ext uri="{BB962C8B-B14F-4D97-AF65-F5344CB8AC3E}">
        <p14:creationId xmlns:p14="http://schemas.microsoft.com/office/powerpoint/2010/main" val="3636473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当处理中存在复杂的判断逻辑时</a:t>
            </a:r>
            <a:r>
              <a:rPr lang="en-US" altLang="zh-CN" sz="1200" dirty="0"/>
              <a:t>, </a:t>
            </a:r>
            <a:r>
              <a:rPr lang="zh-CN" altLang="en-US" sz="1200" dirty="0"/>
              <a:t>可以采用判定树来表达处理在不同条件下的处理方式</a:t>
            </a:r>
            <a:endParaRPr lang="en-US" altLang="zh-CN" sz="1200" dirty="0"/>
          </a:p>
          <a:p>
            <a:endParaRPr kumimoji="1" lang="en-US" altLang="zh-CN" dirty="0"/>
          </a:p>
          <a:p>
            <a:endParaRPr kumimoji="1" lang="en-US" altLang="zh-CN" dirty="0"/>
          </a:p>
          <a:p>
            <a:r>
              <a:rPr kumimoji="1" lang="zh-CN" altLang="en-US" dirty="0"/>
              <a:t>判定树左边的条件比右边的条件优先考虑</a:t>
            </a:r>
            <a:endParaRPr kumimoji="1" lang="en-US" altLang="zh-CN" dirty="0"/>
          </a:p>
          <a:p>
            <a:endParaRPr kumimoji="1" lang="en-US" altLang="zh-CN" dirty="0"/>
          </a:p>
          <a:p>
            <a:r>
              <a:rPr kumimoji="1" lang="zh-CN" altLang="en-US" sz="1200" dirty="0"/>
              <a:t>判定树的优点在于形式简单，易于掌握和使用，</a:t>
            </a:r>
            <a:endParaRPr kumimoji="1" lang="en-US" altLang="zh-CN" sz="1200" dirty="0"/>
          </a:p>
          <a:p>
            <a:r>
              <a:rPr kumimoji="1" lang="zh-CN" altLang="en-US" sz="1200" dirty="0"/>
              <a:t>相同的处理方式会在判定树中多次重复，且越接近叶端重复次数越多</a:t>
            </a:r>
            <a:endParaRPr kumimoji="1" lang="en-US" altLang="zh-CN" sz="1200" dirty="0"/>
          </a:p>
          <a:p>
            <a:r>
              <a:rPr kumimoji="1" lang="zh-CN" altLang="en-US" sz="1200" dirty="0"/>
              <a:t>判定树分枝的选择条件次序可能会对最终完成的判定树的简洁程度有较大影响</a:t>
            </a:r>
            <a:endParaRPr lang="zh-CN" altLang="en-US" sz="1200"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41</a:t>
            </a:fld>
            <a:endParaRPr lang="zh-CN" altLang="en-US"/>
          </a:p>
        </p:txBody>
      </p:sp>
    </p:spTree>
    <p:extLst>
      <p:ext uri="{BB962C8B-B14F-4D97-AF65-F5344CB8AC3E}">
        <p14:creationId xmlns:p14="http://schemas.microsoft.com/office/powerpoint/2010/main" val="88798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p>
            <a:fld id="{7E34C3B4-FAFD-428C-BFDE-6B258C931D5A}" type="datetime1">
              <a:rPr lang="zh-CN" altLang="en-US" smtClean="0"/>
              <a:t>2021/10/19</a:t>
            </a:fld>
            <a:endParaRPr lang="zh-CN" altLang="en-US"/>
          </a:p>
        </p:txBody>
      </p:sp>
      <p:sp>
        <p:nvSpPr>
          <p:cNvPr id="5" name="Footer Placeholder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Slide Number Placeholder 5"/>
          <p:cNvSpPr>
            <a:spLocks noGrp="1"/>
          </p:cNvSpPr>
          <p:nvPr>
            <p:ph type="sldNum" sz="quarter" idx="12"/>
          </p:nvPr>
        </p:nvSpPr>
        <p:spPr/>
        <p:txBody>
          <a:body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227576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DB89BB04-29DE-4029-ADF6-457035F23D0E}" type="datetime1">
              <a:rPr lang="zh-CN" altLang="en-US" smtClean="0"/>
              <a:t>2021/10/19</a:t>
            </a:fld>
            <a:endParaRPr lang="zh-CN" altLang="en-US"/>
          </a:p>
        </p:txBody>
      </p:sp>
      <p:sp>
        <p:nvSpPr>
          <p:cNvPr id="6" name="Footer Placeholder 5"/>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3641896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35961" y="0"/>
            <a:ext cx="10674590" cy="844601"/>
          </a:xfrm>
        </p:spPr>
        <p:txBody>
          <a:bodyPr>
            <a:normAutofit/>
          </a:bodyPr>
          <a:lstStyle>
            <a:lvl1pPr marL="0">
              <a:defRPr sz="3600">
                <a:solidFill>
                  <a:schemeClr val="tx1">
                    <a:lumMod val="65000"/>
                    <a:lumOff val="35000"/>
                  </a:schemeClr>
                </a:solidFill>
                <a:latin typeface="腾讯体 W7" panose="020C08030202040F0204" pitchFamily="34" charset="-122"/>
                <a:ea typeface="腾讯体 W7" panose="020C08030202040F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35961" y="963827"/>
            <a:ext cx="10806396" cy="5177116"/>
          </a:xfrm>
        </p:spPr>
        <p:txBody>
          <a:bodyPr/>
          <a:lstStyle>
            <a:lvl1pPr>
              <a:defRPr>
                <a:latin typeface="腾讯体 W3" panose="020C04030202040F0204" pitchFamily="34" charset="-122"/>
                <a:ea typeface="腾讯体 W3" panose="020C04030202040F0204" pitchFamily="34" charset="-122"/>
              </a:defRPr>
            </a:lvl1pPr>
            <a:lvl2pPr>
              <a:defRPr>
                <a:latin typeface="腾讯体 W3" panose="020C04030202040F0204" pitchFamily="34" charset="-122"/>
                <a:ea typeface="腾讯体 W3" panose="020C04030202040F0204" pitchFamily="34" charset="-122"/>
              </a:defRPr>
            </a:lvl2pPr>
            <a:lvl3pPr>
              <a:defRPr>
                <a:latin typeface="腾讯体 W3" panose="020C04030202040F0204" pitchFamily="34" charset="-122"/>
                <a:ea typeface="腾讯体 W3" panose="020C04030202040F0204" pitchFamily="34" charset="-122"/>
              </a:defRPr>
            </a:lvl3pPr>
            <a:lvl4pPr>
              <a:defRPr>
                <a:latin typeface="腾讯体 W3" panose="020C04030202040F0204" pitchFamily="34" charset="-122"/>
                <a:ea typeface="腾讯体 W3" panose="020C04030202040F0204" pitchFamily="34" charset="-122"/>
              </a:defRPr>
            </a:lvl4pPr>
            <a:lvl5pPr>
              <a:defRPr>
                <a:latin typeface="腾讯体 W3" panose="020C04030202040F0204" pitchFamily="34" charset="-122"/>
                <a:ea typeface="腾讯体 W3" panose="020C04030202040F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lvl1pPr>
              <a:defRPr>
                <a:latin typeface="腾讯体 W3" panose="020C04030202040F0204" pitchFamily="34" charset="-122"/>
                <a:ea typeface="腾讯体 W3" panose="020C04030202040F0204" pitchFamily="34" charset="-122"/>
              </a:defRPr>
            </a:lvl1pPr>
          </a:lstStyle>
          <a:p>
            <a:fld id="{D515C40F-68D7-4904-966C-9F3D550CC0AF}" type="datetime1">
              <a:rPr lang="zh-CN" altLang="en-US" smtClean="0"/>
              <a:t>2021/10/19</a:t>
            </a:fld>
            <a:endParaRPr lang="zh-CN" altLang="en-US"/>
          </a:p>
        </p:txBody>
      </p:sp>
      <p:sp>
        <p:nvSpPr>
          <p:cNvPr id="5" name="Footer Placeholder 4"/>
          <p:cNvSpPr>
            <a:spLocks noGrp="1"/>
          </p:cNvSpPr>
          <p:nvPr>
            <p:ph type="ftr" sz="quarter" idx="11"/>
          </p:nvPr>
        </p:nvSpPr>
        <p:spPr/>
        <p:txBody>
          <a:bodyPr/>
          <a:lstStyle>
            <a:lvl1pPr>
              <a:defRPr>
                <a:latin typeface="腾讯体 W3" panose="020C04030202040F0204" pitchFamily="34" charset="-122"/>
                <a:ea typeface="腾讯体 W3" panose="020C04030202040F0204" pitchFamily="34" charset="-122"/>
              </a:defRPr>
            </a:lvl1pPr>
          </a:lstStyle>
          <a:p>
            <a:r>
              <a:rPr lang="zh-CN" altLang="en-US" dirty="0"/>
              <a:t>深圳大学 计算机与软件学院</a:t>
            </a:r>
            <a:r>
              <a:rPr lang="en-US" altLang="zh-CN" dirty="0"/>
              <a:t>《</a:t>
            </a:r>
            <a:r>
              <a:rPr lang="zh-CN" altLang="en-US" dirty="0"/>
              <a:t>软件工程</a:t>
            </a:r>
            <a:r>
              <a:rPr lang="en-US" altLang="zh-CN" dirty="0"/>
              <a:t>》</a:t>
            </a:r>
            <a:r>
              <a:rPr lang="zh-CN" altLang="en-US" dirty="0"/>
              <a:t>课程组</a:t>
            </a:r>
          </a:p>
        </p:txBody>
      </p:sp>
      <p:sp>
        <p:nvSpPr>
          <p:cNvPr id="6" name="Slide Number Placeholder 5"/>
          <p:cNvSpPr>
            <a:spLocks noGrp="1"/>
          </p:cNvSpPr>
          <p:nvPr>
            <p:ph type="sldNum" sz="quarter" idx="12"/>
          </p:nvPr>
        </p:nvSpPr>
        <p:spPr/>
        <p:txBody>
          <a:bodyPr/>
          <a:lstStyle>
            <a:lvl1pPr>
              <a:defRPr>
                <a:latin typeface="腾讯体 W3" panose="020C04030202040F0204" pitchFamily="34" charset="-122"/>
                <a:ea typeface="腾讯体 W3" panose="020C04030202040F0204" pitchFamily="34" charset="-122"/>
              </a:defRPr>
            </a:lvl1pPr>
          </a:lstStyle>
          <a:p>
            <a:fld id="{5B3F3CCD-5AE8-4BDA-99FD-25BB3DCCC447}" type="slidenum">
              <a:rPr lang="zh-CN" altLang="en-US" smtClean="0"/>
              <a:pPr/>
              <a:t>‹#›</a:t>
            </a:fld>
            <a:endParaRPr lang="zh-CN" altLang="en-US"/>
          </a:p>
        </p:txBody>
      </p:sp>
      <p:grpSp>
        <p:nvGrpSpPr>
          <p:cNvPr id="7" name="组合 21">
            <a:extLst>
              <a:ext uri="{FF2B5EF4-FFF2-40B4-BE49-F238E27FC236}">
                <a16:creationId xmlns:a16="http://schemas.microsoft.com/office/drawing/2014/main" id="{04D73534-B01D-470E-9999-EDD74B568796}"/>
              </a:ext>
            </a:extLst>
          </p:cNvPr>
          <p:cNvGrpSpPr/>
          <p:nvPr userDrawn="1"/>
        </p:nvGrpSpPr>
        <p:grpSpPr bwMode="auto">
          <a:xfrm>
            <a:off x="6726560" y="-210839"/>
            <a:ext cx="7768666" cy="7764182"/>
            <a:chOff x="1502936" y="-740618"/>
            <a:chExt cx="6188355" cy="6185476"/>
          </a:xfrm>
        </p:grpSpPr>
        <p:sp>
          <p:nvSpPr>
            <p:cNvPr id="8" name="Freeform 5">
              <a:extLst>
                <a:ext uri="{FF2B5EF4-FFF2-40B4-BE49-F238E27FC236}">
                  <a16:creationId xmlns:a16="http://schemas.microsoft.com/office/drawing/2014/main" id="{DF5B0DAE-6945-40E0-B72E-62DA1EDEB9CD}"/>
                </a:ext>
              </a:extLst>
            </p:cNvPr>
            <p:cNvSpPr/>
            <p:nvPr/>
          </p:nvSpPr>
          <p:spPr bwMode="auto">
            <a:xfrm>
              <a:off x="4764056" y="-426883"/>
              <a:ext cx="538243" cy="584295"/>
            </a:xfrm>
            <a:custGeom>
              <a:avLst/>
              <a:gdLst>
                <a:gd name="T0" fmla="*/ 2147483647 w 79"/>
                <a:gd name="T1" fmla="*/ 2147483647 h 86"/>
                <a:gd name="T2" fmla="*/ 1299754571 w 79"/>
                <a:gd name="T3" fmla="*/ 2147483647 h 86"/>
                <a:gd name="T4" fmla="*/ 92836688 w 79"/>
                <a:gd name="T5" fmla="*/ 2147483647 h 86"/>
                <a:gd name="T6" fmla="*/ 464197148 w 79"/>
                <a:gd name="T7" fmla="*/ 507759181 h 86"/>
                <a:gd name="T8" fmla="*/ 46418344 w 79"/>
                <a:gd name="T9" fmla="*/ 92318604 h 86"/>
                <a:gd name="T10" fmla="*/ 185680190 w 79"/>
                <a:gd name="T11" fmla="*/ 0 h 86"/>
                <a:gd name="T12" fmla="*/ 881975753 w 79"/>
                <a:gd name="T13" fmla="*/ 138477919 h 86"/>
                <a:gd name="T14" fmla="*/ 1624689700 w 79"/>
                <a:gd name="T15" fmla="*/ 230803343 h 86"/>
                <a:gd name="T16" fmla="*/ 1717533175 w 79"/>
                <a:gd name="T17" fmla="*/ 323121921 h 86"/>
                <a:gd name="T18" fmla="*/ 1206911096 w 79"/>
                <a:gd name="T19" fmla="*/ 600084553 h 86"/>
                <a:gd name="T20" fmla="*/ 881975753 w 79"/>
                <a:gd name="T21" fmla="*/ 2147483647 h 86"/>
                <a:gd name="T22" fmla="*/ 1531853038 w 79"/>
                <a:gd name="T23" fmla="*/ 2147483647 h 86"/>
                <a:gd name="T24" fmla="*/ 2147483647 w 79"/>
                <a:gd name="T25" fmla="*/ 2147483647 h 86"/>
                <a:gd name="T26" fmla="*/ 2147483647 w 79"/>
                <a:gd name="T27" fmla="*/ 1384806260 h 86"/>
                <a:gd name="T28" fmla="*/ 2147483647 w 79"/>
                <a:gd name="T29" fmla="*/ 507759181 h 86"/>
                <a:gd name="T30" fmla="*/ 2147483647 w 79"/>
                <a:gd name="T31" fmla="*/ 415440498 h 86"/>
                <a:gd name="T32" fmla="*/ 2147483647 w 79"/>
                <a:gd name="T33" fmla="*/ 369281209 h 86"/>
                <a:gd name="T34" fmla="*/ 2147483647 w 79"/>
                <a:gd name="T35" fmla="*/ 461599893 h 86"/>
                <a:gd name="T36" fmla="*/ 2147483647 w 79"/>
                <a:gd name="T37" fmla="*/ 553925264 h 86"/>
                <a:gd name="T38" fmla="*/ 2147483647 w 79"/>
                <a:gd name="T39" fmla="*/ 600084553 h 86"/>
                <a:gd name="T40" fmla="*/ 2147483647 w 79"/>
                <a:gd name="T41" fmla="*/ 692403130 h 86"/>
                <a:gd name="T42" fmla="*/ 2147483647 w 79"/>
                <a:gd name="T43" fmla="*/ 1384806260 h 86"/>
                <a:gd name="T44" fmla="*/ 2147483647 w 79"/>
                <a:gd name="T45" fmla="*/ 2147483647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9"/>
                <a:gd name="T70" fmla="*/ 0 h 86"/>
                <a:gd name="T71" fmla="*/ 79 w 79"/>
                <a:gd name="T72" fmla="*/ 86 h 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9" name="Freeform 6">
              <a:extLst>
                <a:ext uri="{FF2B5EF4-FFF2-40B4-BE49-F238E27FC236}">
                  <a16:creationId xmlns:a16="http://schemas.microsoft.com/office/drawing/2014/main" id="{128565BF-4013-4F24-B0CC-E0FEDB4CCE47}"/>
                </a:ext>
              </a:extLst>
            </p:cNvPr>
            <p:cNvSpPr/>
            <p:nvPr/>
          </p:nvSpPr>
          <p:spPr bwMode="auto">
            <a:xfrm>
              <a:off x="5247611" y="-297359"/>
              <a:ext cx="731090" cy="687914"/>
            </a:xfrm>
            <a:custGeom>
              <a:avLst/>
              <a:gdLst>
                <a:gd name="T0" fmla="*/ 980378172 w 107"/>
                <a:gd name="T1" fmla="*/ 2147483647 h 101"/>
                <a:gd name="T2" fmla="*/ 1027065430 w 107"/>
                <a:gd name="T3" fmla="*/ 2147483647 h 101"/>
                <a:gd name="T4" fmla="*/ 1260488052 w 107"/>
                <a:gd name="T5" fmla="*/ 2147483647 h 101"/>
                <a:gd name="T6" fmla="*/ 1167113537 w 107"/>
                <a:gd name="T7" fmla="*/ 2147483647 h 101"/>
                <a:gd name="T8" fmla="*/ 606900397 w 107"/>
                <a:gd name="T9" fmla="*/ 2147483647 h 101"/>
                <a:gd name="T10" fmla="*/ 46687271 w 107"/>
                <a:gd name="T11" fmla="*/ 2147483647 h 101"/>
                <a:gd name="T12" fmla="*/ 0 w 107"/>
                <a:gd name="T13" fmla="*/ 2147483647 h 101"/>
                <a:gd name="T14" fmla="*/ 326790411 w 107"/>
                <a:gd name="T15" fmla="*/ 2147483647 h 101"/>
                <a:gd name="T16" fmla="*/ 887010276 w 107"/>
                <a:gd name="T17" fmla="*/ 2147483647 h 101"/>
                <a:gd name="T18" fmla="*/ 1820701405 w 107"/>
                <a:gd name="T19" fmla="*/ 649458943 h 101"/>
                <a:gd name="T20" fmla="*/ 1493910673 w 107"/>
                <a:gd name="T21" fmla="*/ 139169781 h 101"/>
                <a:gd name="T22" fmla="*/ 1400536159 w 107"/>
                <a:gd name="T23" fmla="*/ 46389923 h 101"/>
                <a:gd name="T24" fmla="*/ 1493910673 w 107"/>
                <a:gd name="T25" fmla="*/ 0 h 101"/>
                <a:gd name="T26" fmla="*/ 2007443602 w 107"/>
                <a:gd name="T27" fmla="*/ 231949653 h 101"/>
                <a:gd name="T28" fmla="*/ 2147483647 w 107"/>
                <a:gd name="T29" fmla="*/ 510289215 h 101"/>
                <a:gd name="T30" fmla="*/ 2147483647 w 107"/>
                <a:gd name="T31" fmla="*/ 2147483647 h 101"/>
                <a:gd name="T32" fmla="*/ 2147483647 w 107"/>
                <a:gd name="T33" fmla="*/ 2147483647 h 101"/>
                <a:gd name="T34" fmla="*/ 2147483647 w 107"/>
                <a:gd name="T35" fmla="*/ 1994773762 h 101"/>
                <a:gd name="T36" fmla="*/ 2147483647 w 107"/>
                <a:gd name="T37" fmla="*/ 1252534788 h 101"/>
                <a:gd name="T38" fmla="*/ 2147483647 w 107"/>
                <a:gd name="T39" fmla="*/ 1066975150 h 101"/>
                <a:gd name="T40" fmla="*/ 2147483647 w 107"/>
                <a:gd name="T41" fmla="*/ 1020585241 h 101"/>
                <a:gd name="T42" fmla="*/ 2147483647 w 107"/>
                <a:gd name="T43" fmla="*/ 1298924697 h 101"/>
                <a:gd name="T44" fmla="*/ 2147483647 w 107"/>
                <a:gd name="T45" fmla="*/ 1530874243 h 101"/>
                <a:gd name="T46" fmla="*/ 2147483647 w 107"/>
                <a:gd name="T47" fmla="*/ 1577264153 h 101"/>
                <a:gd name="T48" fmla="*/ 2147483647 w 107"/>
                <a:gd name="T49" fmla="*/ 1577264153 h 101"/>
                <a:gd name="T50" fmla="*/ 2147483647 w 107"/>
                <a:gd name="T51" fmla="*/ 2041163671 h 101"/>
                <a:gd name="T52" fmla="*/ 2147483647 w 107"/>
                <a:gd name="T53" fmla="*/ 2147483647 h 101"/>
                <a:gd name="T54" fmla="*/ 2147483647 w 107"/>
                <a:gd name="T55" fmla="*/ 2147483647 h 101"/>
                <a:gd name="T56" fmla="*/ 2147483647 w 107"/>
                <a:gd name="T57" fmla="*/ 2147483647 h 101"/>
                <a:gd name="T58" fmla="*/ 1867388662 w 107"/>
                <a:gd name="T59" fmla="*/ 881415300 h 101"/>
                <a:gd name="T60" fmla="*/ 1867388662 w 107"/>
                <a:gd name="T61" fmla="*/ 881415300 h 101"/>
                <a:gd name="T62" fmla="*/ 980378172 w 107"/>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
                <a:gd name="T97" fmla="*/ 0 h 101"/>
                <a:gd name="T98" fmla="*/ 107 w 107"/>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0" name="Freeform 7">
              <a:extLst>
                <a:ext uri="{FF2B5EF4-FFF2-40B4-BE49-F238E27FC236}">
                  <a16:creationId xmlns:a16="http://schemas.microsoft.com/office/drawing/2014/main" id="{927F6825-D14D-482C-9E19-0923D7D321BF}"/>
                </a:ext>
              </a:extLst>
            </p:cNvPr>
            <p:cNvSpPr/>
            <p:nvPr/>
          </p:nvSpPr>
          <p:spPr bwMode="auto">
            <a:xfrm>
              <a:off x="5808880" y="22132"/>
              <a:ext cx="497948" cy="572782"/>
            </a:xfrm>
            <a:custGeom>
              <a:avLst/>
              <a:gdLst>
                <a:gd name="T0" fmla="*/ 2147483647 w 73"/>
                <a:gd name="T1" fmla="*/ 604455474 h 84"/>
                <a:gd name="T2" fmla="*/ 2000741438 w 73"/>
                <a:gd name="T3" fmla="*/ 46497621 h 84"/>
                <a:gd name="T4" fmla="*/ 2140323707 w 73"/>
                <a:gd name="T5" fmla="*/ 46497621 h 84"/>
                <a:gd name="T6" fmla="*/ 2147483647 w 73"/>
                <a:gd name="T7" fmla="*/ 511460259 h 84"/>
                <a:gd name="T8" fmla="*/ 2147483647 w 73"/>
                <a:gd name="T9" fmla="*/ 929932122 h 84"/>
                <a:gd name="T10" fmla="*/ 2147483647 w 73"/>
                <a:gd name="T11" fmla="*/ 1022920518 h 84"/>
                <a:gd name="T12" fmla="*/ 2147483647 w 73"/>
                <a:gd name="T13" fmla="*/ 1069418126 h 84"/>
                <a:gd name="T14" fmla="*/ 1209747534 w 73"/>
                <a:gd name="T15" fmla="*/ 2147483647 h 84"/>
                <a:gd name="T16" fmla="*/ 1349336624 w 73"/>
                <a:gd name="T17" fmla="*/ 2147483647 h 84"/>
                <a:gd name="T18" fmla="*/ 1256281778 w 73"/>
                <a:gd name="T19" fmla="*/ 2147483647 h 84"/>
                <a:gd name="T20" fmla="*/ 651404601 w 73"/>
                <a:gd name="T21" fmla="*/ 2147483647 h 84"/>
                <a:gd name="T22" fmla="*/ 46527436 w 73"/>
                <a:gd name="T23" fmla="*/ 2147483647 h 84"/>
                <a:gd name="T24" fmla="*/ 0 w 73"/>
                <a:gd name="T25" fmla="*/ 2147483647 h 84"/>
                <a:gd name="T26" fmla="*/ 604877177 w 73"/>
                <a:gd name="T27" fmla="*/ 2147483647 h 84"/>
                <a:gd name="T28" fmla="*/ 2147483647 w 73"/>
                <a:gd name="T29" fmla="*/ 604455474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4"/>
                <a:gd name="T47" fmla="*/ 73 w 73"/>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1" name="Freeform 8">
              <a:extLst>
                <a:ext uri="{FF2B5EF4-FFF2-40B4-BE49-F238E27FC236}">
                  <a16:creationId xmlns:a16="http://schemas.microsoft.com/office/drawing/2014/main" id="{E51365E9-6861-4AF4-ADA1-C2D960925532}"/>
                </a:ext>
              </a:extLst>
            </p:cNvPr>
            <p:cNvSpPr/>
            <p:nvPr/>
          </p:nvSpPr>
          <p:spPr bwMode="auto">
            <a:xfrm>
              <a:off x="6217599" y="255275"/>
              <a:ext cx="587174" cy="558391"/>
            </a:xfrm>
            <a:custGeom>
              <a:avLst/>
              <a:gdLst>
                <a:gd name="T0" fmla="*/ 2147483647 w 86"/>
                <a:gd name="T1" fmla="*/ 2147483647 h 82"/>
                <a:gd name="T2" fmla="*/ 2147483647 w 86"/>
                <a:gd name="T3" fmla="*/ 2147483647 h 82"/>
                <a:gd name="T4" fmla="*/ 2147483647 w 86"/>
                <a:gd name="T5" fmla="*/ 1762111525 h 82"/>
                <a:gd name="T6" fmla="*/ 2147483647 w 86"/>
                <a:gd name="T7" fmla="*/ 1808478815 h 82"/>
                <a:gd name="T8" fmla="*/ 2147483647 w 86"/>
                <a:gd name="T9" fmla="*/ 2147483647 h 82"/>
                <a:gd name="T10" fmla="*/ 2147483647 w 86"/>
                <a:gd name="T11" fmla="*/ 2147483647 h 82"/>
                <a:gd name="T12" fmla="*/ 2147483647 w 86"/>
                <a:gd name="T13" fmla="*/ 2147483647 h 82"/>
                <a:gd name="T14" fmla="*/ 2147483647 w 86"/>
                <a:gd name="T15" fmla="*/ 2147483647 h 82"/>
                <a:gd name="T16" fmla="*/ 186461870 w 86"/>
                <a:gd name="T17" fmla="*/ 2147483647 h 82"/>
                <a:gd name="T18" fmla="*/ 0 w 86"/>
                <a:gd name="T19" fmla="*/ 2147483647 h 82"/>
                <a:gd name="T20" fmla="*/ 46618881 w 86"/>
                <a:gd name="T21" fmla="*/ 2147483647 h 82"/>
                <a:gd name="T22" fmla="*/ 1398484536 w 86"/>
                <a:gd name="T23" fmla="*/ 649197605 h 82"/>
                <a:gd name="T24" fmla="*/ 1398484536 w 86"/>
                <a:gd name="T25" fmla="*/ 0 h 82"/>
                <a:gd name="T26" fmla="*/ 1491715444 w 86"/>
                <a:gd name="T27" fmla="*/ 0 h 82"/>
                <a:gd name="T28" fmla="*/ 1957877241 w 86"/>
                <a:gd name="T29" fmla="*/ 556457066 h 82"/>
                <a:gd name="T30" fmla="*/ 2147483647 w 86"/>
                <a:gd name="T31" fmla="*/ 1066540458 h 82"/>
                <a:gd name="T32" fmla="*/ 2147483647 w 86"/>
                <a:gd name="T33" fmla="*/ 1205654671 h 82"/>
                <a:gd name="T34" fmla="*/ 2097727017 w 86"/>
                <a:gd name="T35" fmla="*/ 1112914132 h 82"/>
                <a:gd name="T36" fmla="*/ 1957877241 w 86"/>
                <a:gd name="T37" fmla="*/ 1252021536 h 82"/>
                <a:gd name="T38" fmla="*/ 1025554075 w 86"/>
                <a:gd name="T39" fmla="*/ 2147483647 h 82"/>
                <a:gd name="T40" fmla="*/ 2147483647 w 86"/>
                <a:gd name="T41" fmla="*/ 2147483647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82"/>
                <a:gd name="T65" fmla="*/ 86 w 86"/>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2" name="Freeform 9">
              <a:extLst>
                <a:ext uri="{FF2B5EF4-FFF2-40B4-BE49-F238E27FC236}">
                  <a16:creationId xmlns:a16="http://schemas.microsoft.com/office/drawing/2014/main" id="{7F35B358-C82A-4926-A849-1BAE3B0F2188}"/>
                </a:ext>
              </a:extLst>
            </p:cNvPr>
            <p:cNvSpPr/>
            <p:nvPr/>
          </p:nvSpPr>
          <p:spPr bwMode="auto">
            <a:xfrm>
              <a:off x="6407567" y="724438"/>
              <a:ext cx="656253" cy="641861"/>
            </a:xfrm>
            <a:custGeom>
              <a:avLst/>
              <a:gdLst>
                <a:gd name="T0" fmla="*/ 2147483647 w 96"/>
                <a:gd name="T1" fmla="*/ 606135306 h 94"/>
                <a:gd name="T2" fmla="*/ 2147483647 w 96"/>
                <a:gd name="T3" fmla="*/ 46623689 h 94"/>
                <a:gd name="T4" fmla="*/ 2147483647 w 96"/>
                <a:gd name="T5" fmla="*/ 93254206 h 94"/>
                <a:gd name="T6" fmla="*/ 2147483647 w 96"/>
                <a:gd name="T7" fmla="*/ 746013161 h 94"/>
                <a:gd name="T8" fmla="*/ 2147483647 w 96"/>
                <a:gd name="T9" fmla="*/ 2147483647 h 94"/>
                <a:gd name="T10" fmla="*/ 2147483647 w 96"/>
                <a:gd name="T11" fmla="*/ 2147483647 h 94"/>
                <a:gd name="T12" fmla="*/ 2147483647 w 96"/>
                <a:gd name="T13" fmla="*/ 2147483647 h 94"/>
                <a:gd name="T14" fmla="*/ 2147483647 w 96"/>
                <a:gd name="T15" fmla="*/ 2147483647 h 94"/>
                <a:gd name="T16" fmla="*/ 2147483647 w 96"/>
                <a:gd name="T17" fmla="*/ 2147483647 h 94"/>
                <a:gd name="T18" fmla="*/ 2147483647 w 96"/>
                <a:gd name="T19" fmla="*/ 1352148467 h 94"/>
                <a:gd name="T20" fmla="*/ 2147483647 w 96"/>
                <a:gd name="T21" fmla="*/ 1119016434 h 94"/>
                <a:gd name="T22" fmla="*/ 2147483647 w 96"/>
                <a:gd name="T23" fmla="*/ 1911660312 h 94"/>
                <a:gd name="T24" fmla="*/ 2147483647 w 96"/>
                <a:gd name="T25" fmla="*/ 2004907663 h 94"/>
                <a:gd name="T26" fmla="*/ 2147483647 w 96"/>
                <a:gd name="T27" fmla="*/ 2147483647 h 94"/>
                <a:gd name="T28" fmla="*/ 2147483647 w 96"/>
                <a:gd name="T29" fmla="*/ 2147483647 h 94"/>
                <a:gd name="T30" fmla="*/ 2147483647 w 96"/>
                <a:gd name="T31" fmla="*/ 2147483647 h 94"/>
                <a:gd name="T32" fmla="*/ 1962682054 w 96"/>
                <a:gd name="T33" fmla="*/ 2147483647 h 94"/>
                <a:gd name="T34" fmla="*/ 1869220719 w 96"/>
                <a:gd name="T35" fmla="*/ 2147483647 h 94"/>
                <a:gd name="T36" fmla="*/ 1962682054 w 96"/>
                <a:gd name="T37" fmla="*/ 2147483647 h 94"/>
                <a:gd name="T38" fmla="*/ 2147483647 w 96"/>
                <a:gd name="T39" fmla="*/ 2098161842 h 94"/>
                <a:gd name="T40" fmla="*/ 2147483647 w 96"/>
                <a:gd name="T41" fmla="*/ 1958283987 h 94"/>
                <a:gd name="T42" fmla="*/ 1028068277 w 96"/>
                <a:gd name="T43" fmla="*/ 2147483647 h 94"/>
                <a:gd name="T44" fmla="*/ 934606942 w 96"/>
                <a:gd name="T45" fmla="*/ 2147483647 h 94"/>
                <a:gd name="T46" fmla="*/ 2147483647 w 96"/>
                <a:gd name="T47" fmla="*/ 2147483647 h 94"/>
                <a:gd name="T48" fmla="*/ 2147483647 w 96"/>
                <a:gd name="T49" fmla="*/ 2147483647 h 94"/>
                <a:gd name="T50" fmla="*/ 2147483647 w 96"/>
                <a:gd name="T51" fmla="*/ 2147483647 h 94"/>
                <a:gd name="T52" fmla="*/ 2147483647 w 96"/>
                <a:gd name="T53" fmla="*/ 2147483647 h 94"/>
                <a:gd name="T54" fmla="*/ 1495374952 w 96"/>
                <a:gd name="T55" fmla="*/ 2147483647 h 94"/>
                <a:gd name="T56" fmla="*/ 420576114 w 96"/>
                <a:gd name="T57" fmla="*/ 2147483647 h 94"/>
                <a:gd name="T58" fmla="*/ 46730681 w 96"/>
                <a:gd name="T59" fmla="*/ 1958283987 h 94"/>
                <a:gd name="T60" fmla="*/ 46730681 w 96"/>
                <a:gd name="T61" fmla="*/ 1818406133 h 94"/>
                <a:gd name="T62" fmla="*/ 560768224 w 96"/>
                <a:gd name="T63" fmla="*/ 2004907663 h 94"/>
                <a:gd name="T64" fmla="*/ 2147483647 w 96"/>
                <a:gd name="T65" fmla="*/ 606135306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4"/>
                <a:gd name="T101" fmla="*/ 96 w 96"/>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3" name="Freeform 10">
              <a:extLst>
                <a:ext uri="{FF2B5EF4-FFF2-40B4-BE49-F238E27FC236}">
                  <a16:creationId xmlns:a16="http://schemas.microsoft.com/office/drawing/2014/main" id="{12664A36-7E62-4B7D-8AAF-36779B22B56C}"/>
                </a:ext>
              </a:extLst>
            </p:cNvPr>
            <p:cNvSpPr>
              <a:spLocks noEditPoints="1"/>
            </p:cNvSpPr>
            <p:nvPr/>
          </p:nvSpPr>
          <p:spPr bwMode="auto">
            <a:xfrm>
              <a:off x="6681007" y="1331762"/>
              <a:ext cx="613080" cy="667766"/>
            </a:xfrm>
            <a:custGeom>
              <a:avLst/>
              <a:gdLst>
                <a:gd name="T0" fmla="*/ 1809730654 w 90"/>
                <a:gd name="T1" fmla="*/ 2147483647 h 98"/>
                <a:gd name="T2" fmla="*/ 1948940639 w 90"/>
                <a:gd name="T3" fmla="*/ 1671472715 h 98"/>
                <a:gd name="T4" fmla="*/ 742453465 w 90"/>
                <a:gd name="T5" fmla="*/ 2042907642 h 98"/>
                <a:gd name="T6" fmla="*/ 556840152 w 90"/>
                <a:gd name="T7" fmla="*/ 2147483647 h 98"/>
                <a:gd name="T8" fmla="*/ 464033496 w 90"/>
                <a:gd name="T9" fmla="*/ 2147483647 h 98"/>
                <a:gd name="T10" fmla="*/ 232016748 w 90"/>
                <a:gd name="T11" fmla="*/ 1764333044 h 98"/>
                <a:gd name="T12" fmla="*/ 46403342 w 90"/>
                <a:gd name="T13" fmla="*/ 1067887392 h 98"/>
                <a:gd name="T14" fmla="*/ 46403342 w 90"/>
                <a:gd name="T15" fmla="*/ 975027063 h 98"/>
                <a:gd name="T16" fmla="*/ 556840152 w 90"/>
                <a:gd name="T17" fmla="*/ 1300031400 h 98"/>
                <a:gd name="T18" fmla="*/ 2147483647 w 90"/>
                <a:gd name="T19" fmla="*/ 510725207 h 98"/>
                <a:gd name="T20" fmla="*/ 2147483647 w 90"/>
                <a:gd name="T21" fmla="*/ 0 h 98"/>
                <a:gd name="T22" fmla="*/ 2147483647 w 90"/>
                <a:gd name="T23" fmla="*/ 92860355 h 98"/>
                <a:gd name="T24" fmla="*/ 2147483647 w 90"/>
                <a:gd name="T25" fmla="*/ 789306193 h 98"/>
                <a:gd name="T26" fmla="*/ 2147483647 w 90"/>
                <a:gd name="T27" fmla="*/ 1578612386 h 98"/>
                <a:gd name="T28" fmla="*/ 2147483647 w 90"/>
                <a:gd name="T29" fmla="*/ 2147483647 h 98"/>
                <a:gd name="T30" fmla="*/ 2134553952 w 90"/>
                <a:gd name="T31" fmla="*/ 2135767970 h 98"/>
                <a:gd name="T32" fmla="*/ 2134553952 w 90"/>
                <a:gd name="T33" fmla="*/ 2135767970 h 98"/>
                <a:gd name="T34" fmla="*/ 1902537310 w 90"/>
                <a:gd name="T35" fmla="*/ 2147483647 h 98"/>
                <a:gd name="T36" fmla="*/ 1299293617 w 90"/>
                <a:gd name="T37" fmla="*/ 2147483647 h 98"/>
                <a:gd name="T38" fmla="*/ 1113680304 w 90"/>
                <a:gd name="T39" fmla="*/ 2147483647 h 98"/>
                <a:gd name="T40" fmla="*/ 1020873648 w 90"/>
                <a:gd name="T41" fmla="*/ 2147483647 h 98"/>
                <a:gd name="T42" fmla="*/ 881663450 w 90"/>
                <a:gd name="T43" fmla="*/ 2147483647 h 98"/>
                <a:gd name="T44" fmla="*/ 742453465 w 90"/>
                <a:gd name="T45" fmla="*/ 2147483647 h 98"/>
                <a:gd name="T46" fmla="*/ 1809730654 w 90"/>
                <a:gd name="T47" fmla="*/ 2147483647 h 98"/>
                <a:gd name="T48" fmla="*/ 2041747295 w 90"/>
                <a:gd name="T49" fmla="*/ 1625042551 h 98"/>
                <a:gd name="T50" fmla="*/ 2134553952 w 90"/>
                <a:gd name="T51" fmla="*/ 1857193798 h 98"/>
                <a:gd name="T52" fmla="*/ 2147483647 w 90"/>
                <a:gd name="T53" fmla="*/ 2147483647 h 98"/>
                <a:gd name="T54" fmla="*/ 2147483647 w 90"/>
                <a:gd name="T55" fmla="*/ 1485752057 h 98"/>
                <a:gd name="T56" fmla="*/ 2147483647 w 90"/>
                <a:gd name="T57" fmla="*/ 1160740907 h 98"/>
                <a:gd name="T58" fmla="*/ 2041747295 w 90"/>
                <a:gd name="T59" fmla="*/ 1625042551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
                <a:gd name="T91" fmla="*/ 0 h 98"/>
                <a:gd name="T92" fmla="*/ 90 w 90"/>
                <a:gd name="T93" fmla="*/ 98 h 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4" name="Freeform 11">
              <a:extLst>
                <a:ext uri="{FF2B5EF4-FFF2-40B4-BE49-F238E27FC236}">
                  <a16:creationId xmlns:a16="http://schemas.microsoft.com/office/drawing/2014/main" id="{94249F8C-48C2-45EC-8928-0C8D457BCEC8}"/>
                </a:ext>
              </a:extLst>
            </p:cNvPr>
            <p:cNvSpPr/>
            <p:nvPr/>
          </p:nvSpPr>
          <p:spPr bwMode="auto">
            <a:xfrm>
              <a:off x="6824922" y="2028311"/>
              <a:ext cx="552634" cy="408719"/>
            </a:xfrm>
            <a:custGeom>
              <a:avLst/>
              <a:gdLst>
                <a:gd name="T0" fmla="*/ 1536097220 w 81"/>
                <a:gd name="T1" fmla="*/ 46403232 h 60"/>
                <a:gd name="T2" fmla="*/ 1629192135 w 81"/>
                <a:gd name="T3" fmla="*/ 139209709 h 60"/>
                <a:gd name="T4" fmla="*/ 1443002306 w 81"/>
                <a:gd name="T5" fmla="*/ 185612928 h 60"/>
                <a:gd name="T6" fmla="*/ 139645837 w 81"/>
                <a:gd name="T7" fmla="*/ 1438493392 h 60"/>
                <a:gd name="T8" fmla="*/ 884418959 w 81"/>
                <a:gd name="T9" fmla="*/ 2147483647 h 60"/>
                <a:gd name="T10" fmla="*/ 2147483647 w 81"/>
                <a:gd name="T11" fmla="*/ 46403232 h 60"/>
                <a:gd name="T12" fmla="*/ 2147483647 w 81"/>
                <a:gd name="T13" fmla="*/ 1160080892 h 60"/>
                <a:gd name="T14" fmla="*/ 2147483647 w 81"/>
                <a:gd name="T15" fmla="*/ 2088138879 h 60"/>
                <a:gd name="T16" fmla="*/ 2147483647 w 81"/>
                <a:gd name="T17" fmla="*/ 2147483647 h 60"/>
                <a:gd name="T18" fmla="*/ 2147483647 w 81"/>
                <a:gd name="T19" fmla="*/ 2147483647 h 60"/>
                <a:gd name="T20" fmla="*/ 2147483647 w 81"/>
                <a:gd name="T21" fmla="*/ 2147483647 h 60"/>
                <a:gd name="T22" fmla="*/ 2147483647 w 81"/>
                <a:gd name="T23" fmla="*/ 2147483647 h 60"/>
                <a:gd name="T24" fmla="*/ 2147483647 w 81"/>
                <a:gd name="T25" fmla="*/ 2147483647 h 60"/>
                <a:gd name="T26" fmla="*/ 2147483647 w 81"/>
                <a:gd name="T27" fmla="*/ 2147483647 h 60"/>
                <a:gd name="T28" fmla="*/ 2147483647 w 81"/>
                <a:gd name="T29" fmla="*/ 1160080892 h 60"/>
                <a:gd name="T30" fmla="*/ 2147483647 w 81"/>
                <a:gd name="T31" fmla="*/ 510435618 h 60"/>
                <a:gd name="T32" fmla="*/ 1349907391 w 81"/>
                <a:gd name="T33" fmla="*/ 2147483647 h 60"/>
                <a:gd name="T34" fmla="*/ 46550882 w 81"/>
                <a:gd name="T35" fmla="*/ 1438493392 h 60"/>
                <a:gd name="T36" fmla="*/ 232740805 w 81"/>
                <a:gd name="T37" fmla="*/ 417629074 h 60"/>
                <a:gd name="T38" fmla="*/ 46550882 w 81"/>
                <a:gd name="T39" fmla="*/ 185612928 h 60"/>
                <a:gd name="T40" fmla="*/ 93094941 w 81"/>
                <a:gd name="T41" fmla="*/ 139209709 h 60"/>
                <a:gd name="T42" fmla="*/ 1536097220 w 81"/>
                <a:gd name="T43" fmla="*/ 46403232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1"/>
                <a:gd name="T67" fmla="*/ 0 h 60"/>
                <a:gd name="T68" fmla="*/ 81 w 81"/>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5" name="Freeform 12">
              <a:extLst>
                <a:ext uri="{FF2B5EF4-FFF2-40B4-BE49-F238E27FC236}">
                  <a16:creationId xmlns:a16="http://schemas.microsoft.com/office/drawing/2014/main" id="{104507D9-BF8B-47FA-B716-74A717E687C7}"/>
                </a:ext>
              </a:extLst>
            </p:cNvPr>
            <p:cNvSpPr/>
            <p:nvPr/>
          </p:nvSpPr>
          <p:spPr bwMode="auto">
            <a:xfrm>
              <a:off x="6804773" y="2526257"/>
              <a:ext cx="552634" cy="313735"/>
            </a:xfrm>
            <a:custGeom>
              <a:avLst/>
              <a:gdLst>
                <a:gd name="T0" fmla="*/ 2147483647 w 81"/>
                <a:gd name="T1" fmla="*/ 883818696 h 46"/>
                <a:gd name="T2" fmla="*/ 2147483647 w 81"/>
                <a:gd name="T3" fmla="*/ 465166759 h 46"/>
                <a:gd name="T4" fmla="*/ 2147483647 w 81"/>
                <a:gd name="T5" fmla="*/ 604717405 h 46"/>
                <a:gd name="T6" fmla="*/ 2147483647 w 81"/>
                <a:gd name="T7" fmla="*/ 1302470847 h 46"/>
                <a:gd name="T8" fmla="*/ 2147483647 w 81"/>
                <a:gd name="T9" fmla="*/ 2046739110 h 46"/>
                <a:gd name="T10" fmla="*/ 2147483647 w 81"/>
                <a:gd name="T11" fmla="*/ 2139775148 h 46"/>
                <a:gd name="T12" fmla="*/ 2147483647 w 81"/>
                <a:gd name="T13" fmla="*/ 1628086747 h 46"/>
                <a:gd name="T14" fmla="*/ 512032478 w 81"/>
                <a:gd name="T15" fmla="*/ 1255956238 h 46"/>
                <a:gd name="T16" fmla="*/ 93094941 w 81"/>
                <a:gd name="T17" fmla="*/ 1674608176 h 46"/>
                <a:gd name="T18" fmla="*/ 46550882 w 81"/>
                <a:gd name="T19" fmla="*/ 1581572138 h 46"/>
                <a:gd name="T20" fmla="*/ 139645837 w 81"/>
                <a:gd name="T21" fmla="*/ 837304088 h 46"/>
                <a:gd name="T22" fmla="*/ 232740805 w 81"/>
                <a:gd name="T23" fmla="*/ 93036064 h 46"/>
                <a:gd name="T24" fmla="*/ 325835719 w 81"/>
                <a:gd name="T25" fmla="*/ 0 h 46"/>
                <a:gd name="T26" fmla="*/ 605127393 w 81"/>
                <a:gd name="T27" fmla="*/ 511688188 h 46"/>
                <a:gd name="T28" fmla="*/ 2147483647 w 81"/>
                <a:gd name="T29" fmla="*/ 883818696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46"/>
                <a:gd name="T47" fmla="*/ 81 w 81"/>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6" name="Freeform 13">
              <a:extLst>
                <a:ext uri="{FF2B5EF4-FFF2-40B4-BE49-F238E27FC236}">
                  <a16:creationId xmlns:a16="http://schemas.microsoft.com/office/drawing/2014/main" id="{54578D9F-6750-4C2C-9858-78DABEA4AC08}"/>
                </a:ext>
              </a:extLst>
            </p:cNvPr>
            <p:cNvSpPr/>
            <p:nvPr/>
          </p:nvSpPr>
          <p:spPr bwMode="auto">
            <a:xfrm>
              <a:off x="6686763" y="2934976"/>
              <a:ext cx="615957" cy="497945"/>
            </a:xfrm>
            <a:custGeom>
              <a:avLst/>
              <a:gdLst>
                <a:gd name="T0" fmla="*/ 2147483647 w 90"/>
                <a:gd name="T1" fmla="*/ 1581964209 h 73"/>
                <a:gd name="T2" fmla="*/ 2147483647 w 90"/>
                <a:gd name="T3" fmla="*/ 93054312 h 73"/>
                <a:gd name="T4" fmla="*/ 2147483647 w 90"/>
                <a:gd name="T5" fmla="*/ 93054312 h 73"/>
                <a:gd name="T6" fmla="*/ 2147483647 w 90"/>
                <a:gd name="T7" fmla="*/ 139581482 h 73"/>
                <a:gd name="T8" fmla="*/ 2147483647 w 90"/>
                <a:gd name="T9" fmla="*/ 651393855 h 73"/>
                <a:gd name="T10" fmla="*/ 2147483647 w 90"/>
                <a:gd name="T11" fmla="*/ 697920998 h 73"/>
                <a:gd name="T12" fmla="*/ 2147483647 w 90"/>
                <a:gd name="T13" fmla="*/ 790982104 h 73"/>
                <a:gd name="T14" fmla="*/ 2147483647 w 90"/>
                <a:gd name="T15" fmla="*/ 884036390 h 73"/>
                <a:gd name="T16" fmla="*/ 2147483647 w 90"/>
                <a:gd name="T17" fmla="*/ 2147483647 h 73"/>
                <a:gd name="T18" fmla="*/ 2147483647 w 90"/>
                <a:gd name="T19" fmla="*/ 2147483647 h 73"/>
                <a:gd name="T20" fmla="*/ 2147483647 w 90"/>
                <a:gd name="T21" fmla="*/ 2147483647 h 73"/>
                <a:gd name="T22" fmla="*/ 2147483647 w 90"/>
                <a:gd name="T23" fmla="*/ 2147483647 h 73"/>
                <a:gd name="T24" fmla="*/ 2147483647 w 90"/>
                <a:gd name="T25" fmla="*/ 2147483647 h 73"/>
                <a:gd name="T26" fmla="*/ 2014117967 w 90"/>
                <a:gd name="T27" fmla="*/ 2147483647 h 73"/>
                <a:gd name="T28" fmla="*/ 2014117967 w 90"/>
                <a:gd name="T29" fmla="*/ 2147483647 h 73"/>
                <a:gd name="T30" fmla="*/ 2147483647 w 90"/>
                <a:gd name="T31" fmla="*/ 2147483647 h 73"/>
                <a:gd name="T32" fmla="*/ 655761502 w 90"/>
                <a:gd name="T33" fmla="*/ 1395848816 h 73"/>
                <a:gd name="T34" fmla="*/ 140520329 w 90"/>
                <a:gd name="T35" fmla="*/ 1675018494 h 73"/>
                <a:gd name="T36" fmla="*/ 46840105 w 90"/>
                <a:gd name="T37" fmla="*/ 1721545637 h 73"/>
                <a:gd name="T38" fmla="*/ 0 w 90"/>
                <a:gd name="T39" fmla="*/ 1628491352 h 73"/>
                <a:gd name="T40" fmla="*/ 281040659 w 90"/>
                <a:gd name="T41" fmla="*/ 884036390 h 73"/>
                <a:gd name="T42" fmla="*/ 515241226 w 90"/>
                <a:gd name="T43" fmla="*/ 93054312 h 73"/>
                <a:gd name="T44" fmla="*/ 608921410 w 90"/>
                <a:gd name="T45" fmla="*/ 46527156 h 73"/>
                <a:gd name="T46" fmla="*/ 655761502 w 90"/>
                <a:gd name="T47" fmla="*/ 139581482 h 73"/>
                <a:gd name="T48" fmla="*/ 889955118 w 90"/>
                <a:gd name="T49" fmla="*/ 651393855 h 73"/>
                <a:gd name="T50" fmla="*/ 2147483647 w 90"/>
                <a:gd name="T51" fmla="*/ 1581964209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
                <a:gd name="T79" fmla="*/ 0 h 73"/>
                <a:gd name="T80" fmla="*/ 90 w 90"/>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7" name="Freeform 14">
              <a:extLst>
                <a:ext uri="{FF2B5EF4-FFF2-40B4-BE49-F238E27FC236}">
                  <a16:creationId xmlns:a16="http://schemas.microsoft.com/office/drawing/2014/main" id="{0262067E-1295-408C-9A84-7F2A7ED21F9B}"/>
                </a:ext>
              </a:extLst>
            </p:cNvPr>
            <p:cNvSpPr/>
            <p:nvPr/>
          </p:nvSpPr>
          <p:spPr bwMode="auto">
            <a:xfrm>
              <a:off x="6442107" y="3427167"/>
              <a:ext cx="641863" cy="598687"/>
            </a:xfrm>
            <a:custGeom>
              <a:avLst/>
              <a:gdLst>
                <a:gd name="T0" fmla="*/ 1771794380 w 94"/>
                <a:gd name="T1" fmla="*/ 1943943669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1678539910 w 94"/>
                <a:gd name="T19" fmla="*/ 1943943669 h 88"/>
                <a:gd name="T20" fmla="*/ 606137195 w 94"/>
                <a:gd name="T21" fmla="*/ 1249677465 h 88"/>
                <a:gd name="T22" fmla="*/ 46623834 w 94"/>
                <a:gd name="T23" fmla="*/ 1434814552 h 88"/>
                <a:gd name="T24" fmla="*/ 46623834 w 94"/>
                <a:gd name="T25" fmla="*/ 1342249410 h 88"/>
                <a:gd name="T26" fmla="*/ 419634978 w 94"/>
                <a:gd name="T27" fmla="*/ 740548562 h 88"/>
                <a:gd name="T28" fmla="*/ 792646134 w 94"/>
                <a:gd name="T29" fmla="*/ 92571972 h 88"/>
                <a:gd name="T30" fmla="*/ 932524638 w 94"/>
                <a:gd name="T31" fmla="*/ 46282584 h 88"/>
                <a:gd name="T32" fmla="*/ 979148459 w 94"/>
                <a:gd name="T33" fmla="*/ 601694045 h 88"/>
                <a:gd name="T34" fmla="*/ 2004920738 w 94"/>
                <a:gd name="T35" fmla="*/ 1249677465 h 88"/>
                <a:gd name="T36" fmla="*/ 2147483647 w 94"/>
                <a:gd name="T37" fmla="*/ 1342249410 h 88"/>
                <a:gd name="T38" fmla="*/ 2147483647 w 94"/>
                <a:gd name="T39" fmla="*/ 1110822949 h 88"/>
                <a:gd name="T40" fmla="*/ 2147483647 w 94"/>
                <a:gd name="T41" fmla="*/ 1203394894 h 88"/>
                <a:gd name="T42" fmla="*/ 2147483647 w 94"/>
                <a:gd name="T43" fmla="*/ 1805089152 h 88"/>
                <a:gd name="T44" fmla="*/ 2147483647 w 94"/>
                <a:gd name="T45" fmla="*/ 2147483647 h 88"/>
                <a:gd name="T46" fmla="*/ 2147483647 w 94"/>
                <a:gd name="T47" fmla="*/ 2147483647 h 88"/>
                <a:gd name="T48" fmla="*/ 2147483647 w 94"/>
                <a:gd name="T49" fmla="*/ 2082798185 h 88"/>
                <a:gd name="T50" fmla="*/ 2147483647 w 94"/>
                <a:gd name="T51" fmla="*/ 2036515614 h 88"/>
                <a:gd name="T52" fmla="*/ 1771794380 w 94"/>
                <a:gd name="T53" fmla="*/ 1943943669 h 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4"/>
                <a:gd name="T82" fmla="*/ 0 h 88"/>
                <a:gd name="T83" fmla="*/ 94 w 94"/>
                <a:gd name="T84" fmla="*/ 88 h 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8" name="Freeform 15">
              <a:extLst>
                <a:ext uri="{FF2B5EF4-FFF2-40B4-BE49-F238E27FC236}">
                  <a16:creationId xmlns:a16="http://schemas.microsoft.com/office/drawing/2014/main" id="{118D08AA-7470-41C2-915B-ECD9F83CC05A}"/>
                </a:ext>
              </a:extLst>
            </p:cNvPr>
            <p:cNvSpPr/>
            <p:nvPr/>
          </p:nvSpPr>
          <p:spPr bwMode="auto">
            <a:xfrm>
              <a:off x="2205242" y="3458828"/>
              <a:ext cx="627471" cy="546878"/>
            </a:xfrm>
            <a:custGeom>
              <a:avLst/>
              <a:gdLst>
                <a:gd name="T0" fmla="*/ 2147483647 w 92"/>
                <a:gd name="T1" fmla="*/ 2147483647 h 80"/>
                <a:gd name="T2" fmla="*/ 2147483647 w 92"/>
                <a:gd name="T3" fmla="*/ 2147483647 h 80"/>
                <a:gd name="T4" fmla="*/ 2147483647 w 92"/>
                <a:gd name="T5" fmla="*/ 2147483647 h 80"/>
                <a:gd name="T6" fmla="*/ 2147483647 w 92"/>
                <a:gd name="T7" fmla="*/ 934614573 h 80"/>
                <a:gd name="T8" fmla="*/ 2147483647 w 92"/>
                <a:gd name="T9" fmla="*/ 607499408 h 80"/>
                <a:gd name="T10" fmla="*/ 2139785378 w 92"/>
                <a:gd name="T11" fmla="*/ 2147483647 h 80"/>
                <a:gd name="T12" fmla="*/ 604718368 w 92"/>
                <a:gd name="T13" fmla="*/ 2147483647 h 80"/>
                <a:gd name="T14" fmla="*/ 279101843 w 92"/>
                <a:gd name="T15" fmla="*/ 2147483647 h 80"/>
                <a:gd name="T16" fmla="*/ 0 w 92"/>
                <a:gd name="T17" fmla="*/ 2056145139 h 80"/>
                <a:gd name="T18" fmla="*/ 46514696 w 92"/>
                <a:gd name="T19" fmla="*/ 1962683724 h 80"/>
                <a:gd name="T20" fmla="*/ 837305422 w 92"/>
                <a:gd name="T21" fmla="*/ 1308453395 h 80"/>
                <a:gd name="T22" fmla="*/ 976856504 w 92"/>
                <a:gd name="T23" fmla="*/ 1214991980 h 80"/>
                <a:gd name="T24" fmla="*/ 1023371186 w 92"/>
                <a:gd name="T25" fmla="*/ 1214991980 h 80"/>
                <a:gd name="T26" fmla="*/ 837305422 w 92"/>
                <a:gd name="T27" fmla="*/ 1542106931 h 80"/>
                <a:gd name="T28" fmla="*/ 697754554 w 92"/>
                <a:gd name="T29" fmla="*/ 2147483647 h 80"/>
                <a:gd name="T30" fmla="*/ 1535059976 w 92"/>
                <a:gd name="T31" fmla="*/ 2147483647 h 80"/>
                <a:gd name="T32" fmla="*/ 1860676821 w 92"/>
                <a:gd name="T33" fmla="*/ 420576472 h 80"/>
                <a:gd name="T34" fmla="*/ 2147483647 w 92"/>
                <a:gd name="T35" fmla="*/ 887883652 h 80"/>
                <a:gd name="T36" fmla="*/ 2147483647 w 92"/>
                <a:gd name="T37" fmla="*/ 1822491602 h 80"/>
                <a:gd name="T38" fmla="*/ 2147483647 w 92"/>
                <a:gd name="T39" fmla="*/ 1962683724 h 80"/>
                <a:gd name="T40" fmla="*/ 2147483647 w 92"/>
                <a:gd name="T41" fmla="*/ 2009414431 h 80"/>
                <a:gd name="T42" fmla="*/ 2147483647 w 92"/>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2"/>
                <a:gd name="T67" fmla="*/ 0 h 80"/>
                <a:gd name="T68" fmla="*/ 92 w 92"/>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9" name="Freeform 16">
              <a:extLst>
                <a:ext uri="{FF2B5EF4-FFF2-40B4-BE49-F238E27FC236}">
                  <a16:creationId xmlns:a16="http://schemas.microsoft.com/office/drawing/2014/main" id="{3A3E1484-FAD7-44C7-A614-660256752E74}"/>
                </a:ext>
              </a:extLst>
            </p:cNvPr>
            <p:cNvSpPr/>
            <p:nvPr/>
          </p:nvSpPr>
          <p:spPr bwMode="auto">
            <a:xfrm>
              <a:off x="1882872" y="2799697"/>
              <a:ext cx="676402" cy="693670"/>
            </a:xfrm>
            <a:custGeom>
              <a:avLst/>
              <a:gdLst>
                <a:gd name="T0" fmla="*/ 1493789373 w 99"/>
                <a:gd name="T1" fmla="*/ 2147483647 h 102"/>
                <a:gd name="T2" fmla="*/ 1260382929 w 99"/>
                <a:gd name="T3" fmla="*/ 2147483647 h 102"/>
                <a:gd name="T4" fmla="*/ 1167025817 w 99"/>
                <a:gd name="T5" fmla="*/ 2147483647 h 102"/>
                <a:gd name="T6" fmla="*/ 933619372 w 99"/>
                <a:gd name="T7" fmla="*/ 2147483647 h 102"/>
                <a:gd name="T8" fmla="*/ 700212715 w 99"/>
                <a:gd name="T9" fmla="*/ 2147483647 h 102"/>
                <a:gd name="T10" fmla="*/ 746898103 w 99"/>
                <a:gd name="T11" fmla="*/ 2147483647 h 102"/>
                <a:gd name="T12" fmla="*/ 1213704373 w 99"/>
                <a:gd name="T13" fmla="*/ 2147483647 h 102"/>
                <a:gd name="T14" fmla="*/ 2147483647 w 99"/>
                <a:gd name="T15" fmla="*/ 2147483647 h 102"/>
                <a:gd name="T16" fmla="*/ 1960595857 w 99"/>
                <a:gd name="T17" fmla="*/ 1757474050 h 102"/>
                <a:gd name="T18" fmla="*/ 793576659 w 99"/>
                <a:gd name="T19" fmla="*/ 2147483647 h 102"/>
                <a:gd name="T20" fmla="*/ 606848770 w 99"/>
                <a:gd name="T21" fmla="*/ 2147483647 h 102"/>
                <a:gd name="T22" fmla="*/ 466806270 w 99"/>
                <a:gd name="T23" fmla="*/ 2147483647 h 102"/>
                <a:gd name="T24" fmla="*/ 280085107 w 99"/>
                <a:gd name="T25" fmla="*/ 1942473489 h 102"/>
                <a:gd name="T26" fmla="*/ 0 w 99"/>
                <a:gd name="T27" fmla="*/ 1248735264 h 102"/>
                <a:gd name="T28" fmla="*/ 46678569 w 99"/>
                <a:gd name="T29" fmla="*/ 1109980904 h 102"/>
                <a:gd name="T30" fmla="*/ 560170214 w 99"/>
                <a:gd name="T31" fmla="*/ 1433727477 h 102"/>
                <a:gd name="T32" fmla="*/ 2147483647 w 99"/>
                <a:gd name="T33" fmla="*/ 554990452 h 102"/>
                <a:gd name="T34" fmla="*/ 2147483647 w 99"/>
                <a:gd name="T35" fmla="*/ 46251467 h 102"/>
                <a:gd name="T36" fmla="*/ 2147483647 w 99"/>
                <a:gd name="T37" fmla="*/ 92496133 h 102"/>
                <a:gd name="T38" fmla="*/ 2147483647 w 99"/>
                <a:gd name="T39" fmla="*/ 786240919 h 102"/>
                <a:gd name="T40" fmla="*/ 2147483647 w 99"/>
                <a:gd name="T41" fmla="*/ 1479978931 h 102"/>
                <a:gd name="T42" fmla="*/ 2147483647 w 99"/>
                <a:gd name="T43" fmla="*/ 1618726491 h 102"/>
                <a:gd name="T44" fmla="*/ 2147483647 w 99"/>
                <a:gd name="T45" fmla="*/ 1294979917 h 102"/>
                <a:gd name="T46" fmla="*/ 2053959801 w 99"/>
                <a:gd name="T47" fmla="*/ 1757474050 h 102"/>
                <a:gd name="T48" fmla="*/ 2147483647 w 99"/>
                <a:gd name="T49" fmla="*/ 2147483647 h 102"/>
                <a:gd name="T50" fmla="*/ 2147483647 w 99"/>
                <a:gd name="T51" fmla="*/ 2147483647 h 102"/>
                <a:gd name="T52" fmla="*/ 2147483647 w 99"/>
                <a:gd name="T53" fmla="*/ 2034969595 h 102"/>
                <a:gd name="T54" fmla="*/ 2147483647 w 99"/>
                <a:gd name="T55" fmla="*/ 2127472502 h 102"/>
                <a:gd name="T56" fmla="*/ 2147483647 w 99"/>
                <a:gd name="T57" fmla="*/ 2147483647 h 102"/>
                <a:gd name="T58" fmla="*/ 2147483647 w 99"/>
                <a:gd name="T59" fmla="*/ 2147483647 h 102"/>
                <a:gd name="T60" fmla="*/ 2147483647 w 99"/>
                <a:gd name="T61" fmla="*/ 2147483647 h 102"/>
                <a:gd name="T62" fmla="*/ 2147483647 w 99"/>
                <a:gd name="T63" fmla="*/ 2147483647 h 102"/>
                <a:gd name="T64" fmla="*/ 1493789373 w 99"/>
                <a:gd name="T65" fmla="*/ 2147483647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2"/>
                <a:gd name="T101" fmla="*/ 99 w 99"/>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0" name="Freeform 17">
              <a:extLst>
                <a:ext uri="{FF2B5EF4-FFF2-40B4-BE49-F238E27FC236}">
                  <a16:creationId xmlns:a16="http://schemas.microsoft.com/office/drawing/2014/main" id="{137EAB5D-F377-482E-8E90-E9DF3FDBC148}"/>
                </a:ext>
              </a:extLst>
            </p:cNvPr>
            <p:cNvSpPr/>
            <p:nvPr/>
          </p:nvSpPr>
          <p:spPr bwMode="auto">
            <a:xfrm>
              <a:off x="1822429" y="2238426"/>
              <a:ext cx="546878" cy="483555"/>
            </a:xfrm>
            <a:custGeom>
              <a:avLst/>
              <a:gdLst>
                <a:gd name="T0" fmla="*/ 560768701 w 80"/>
                <a:gd name="T1" fmla="*/ 2147483647 h 71"/>
                <a:gd name="T2" fmla="*/ 186922883 w 80"/>
                <a:gd name="T3" fmla="*/ 2147483647 h 71"/>
                <a:gd name="T4" fmla="*/ 140192175 w 80"/>
                <a:gd name="T5" fmla="*/ 2147483647 h 71"/>
                <a:gd name="T6" fmla="*/ 93461441 w 80"/>
                <a:gd name="T7" fmla="*/ 2147483647 h 71"/>
                <a:gd name="T8" fmla="*/ 0 w 80"/>
                <a:gd name="T9" fmla="*/ 556619453 h 71"/>
                <a:gd name="T10" fmla="*/ 981338444 w 80"/>
                <a:gd name="T11" fmla="*/ 278309727 h 71"/>
                <a:gd name="T12" fmla="*/ 1121530566 w 80"/>
                <a:gd name="T13" fmla="*/ 231922520 h 71"/>
                <a:gd name="T14" fmla="*/ 1168261273 w 80"/>
                <a:gd name="T15" fmla="*/ 278309727 h 71"/>
                <a:gd name="T16" fmla="*/ 747691530 w 80"/>
                <a:gd name="T17" fmla="*/ 556619453 h 71"/>
                <a:gd name="T18" fmla="*/ 186922883 w 80"/>
                <a:gd name="T19" fmla="*/ 1809006571 h 71"/>
                <a:gd name="T20" fmla="*/ 186922883 w 80"/>
                <a:gd name="T21" fmla="*/ 2087309381 h 71"/>
                <a:gd name="T22" fmla="*/ 1729029760 w 80"/>
                <a:gd name="T23" fmla="*/ 1994541778 h 71"/>
                <a:gd name="T24" fmla="*/ 1729029760 w 80"/>
                <a:gd name="T25" fmla="*/ 1855386968 h 71"/>
                <a:gd name="T26" fmla="*/ 1028069151 w 80"/>
                <a:gd name="T27" fmla="*/ 1252386905 h 71"/>
                <a:gd name="T28" fmla="*/ 887883652 w 80"/>
                <a:gd name="T29" fmla="*/ 1159619302 h 71"/>
                <a:gd name="T30" fmla="*/ 981338444 w 80"/>
                <a:gd name="T31" fmla="*/ 1113232095 h 71"/>
                <a:gd name="T32" fmla="*/ 2147483647 w 80"/>
                <a:gd name="T33" fmla="*/ 1020464492 h 71"/>
                <a:gd name="T34" fmla="*/ 2147483647 w 80"/>
                <a:gd name="T35" fmla="*/ 1113232095 h 71"/>
                <a:gd name="T36" fmla="*/ 2147483647 w 80"/>
                <a:gd name="T37" fmla="*/ 1159619302 h 71"/>
                <a:gd name="T38" fmla="*/ 1822491602 w 80"/>
                <a:gd name="T39" fmla="*/ 1855386968 h 71"/>
                <a:gd name="T40" fmla="*/ 1869222309 w 80"/>
                <a:gd name="T41" fmla="*/ 1994541778 h 71"/>
                <a:gd name="T42" fmla="*/ 2147483647 w 80"/>
                <a:gd name="T43" fmla="*/ 1948161381 h 71"/>
                <a:gd name="T44" fmla="*/ 2147483647 w 80"/>
                <a:gd name="T45" fmla="*/ 1484309319 h 71"/>
                <a:gd name="T46" fmla="*/ 2147483647 w 80"/>
                <a:gd name="T47" fmla="*/ 92767630 h 71"/>
                <a:gd name="T48" fmla="*/ 2147483647 w 80"/>
                <a:gd name="T49" fmla="*/ 46387220 h 71"/>
                <a:gd name="T50" fmla="*/ 2147483647 w 80"/>
                <a:gd name="T51" fmla="*/ 0 h 71"/>
                <a:gd name="T52" fmla="*/ 2147483647 w 80"/>
                <a:gd name="T53" fmla="*/ 0 h 71"/>
                <a:gd name="T54" fmla="*/ 2147483647 w 80"/>
                <a:gd name="T55" fmla="*/ 185542070 h 71"/>
                <a:gd name="T56" fmla="*/ 2147483647 w 80"/>
                <a:gd name="T57" fmla="*/ 2147483647 h 71"/>
                <a:gd name="T58" fmla="*/ 2147483647 w 80"/>
                <a:gd name="T59" fmla="*/ 2147483647 h 71"/>
                <a:gd name="T60" fmla="*/ 2147483647 w 80"/>
                <a:gd name="T61" fmla="*/ 2147483647 h 71"/>
                <a:gd name="T62" fmla="*/ 2147483647 w 80"/>
                <a:gd name="T63" fmla="*/ 2147483647 h 71"/>
                <a:gd name="T64" fmla="*/ 560768701 w 80"/>
                <a:gd name="T65" fmla="*/ 2147483647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71"/>
                <a:gd name="T101" fmla="*/ 80 w 80"/>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1" name="Freeform 18">
              <a:extLst>
                <a:ext uri="{FF2B5EF4-FFF2-40B4-BE49-F238E27FC236}">
                  <a16:creationId xmlns:a16="http://schemas.microsoft.com/office/drawing/2014/main" id="{090D6D75-ECED-438E-AD4C-08CB2D3F0B35}"/>
                </a:ext>
              </a:extLst>
            </p:cNvPr>
            <p:cNvSpPr/>
            <p:nvPr/>
          </p:nvSpPr>
          <p:spPr bwMode="auto">
            <a:xfrm>
              <a:off x="1831063" y="1481433"/>
              <a:ext cx="633227" cy="662010"/>
            </a:xfrm>
            <a:custGeom>
              <a:avLst/>
              <a:gdLst>
                <a:gd name="T0" fmla="*/ 2147483647 w 93"/>
                <a:gd name="T1" fmla="*/ 2147483647 h 97"/>
                <a:gd name="T2" fmla="*/ 2147483647 w 93"/>
                <a:gd name="T3" fmla="*/ 2147483647 h 97"/>
                <a:gd name="T4" fmla="*/ 2147483647 w 93"/>
                <a:gd name="T5" fmla="*/ 2147483647 h 97"/>
                <a:gd name="T6" fmla="*/ 2147483647 w 93"/>
                <a:gd name="T7" fmla="*/ 2147483647 h 97"/>
                <a:gd name="T8" fmla="*/ 2147483647 w 93"/>
                <a:gd name="T9" fmla="*/ 2147483647 h 97"/>
                <a:gd name="T10" fmla="*/ 2147483647 w 93"/>
                <a:gd name="T11" fmla="*/ 2147483647 h 97"/>
                <a:gd name="T12" fmla="*/ 2147483647 w 93"/>
                <a:gd name="T13" fmla="*/ 2147483647 h 97"/>
                <a:gd name="T14" fmla="*/ 2147483647 w 93"/>
                <a:gd name="T15" fmla="*/ 2147483647 h 97"/>
                <a:gd name="T16" fmla="*/ 2147483647 w 93"/>
                <a:gd name="T17" fmla="*/ 2147483647 h 97"/>
                <a:gd name="T18" fmla="*/ 602695941 w 93"/>
                <a:gd name="T19" fmla="*/ 2147483647 h 97"/>
                <a:gd name="T20" fmla="*/ 139085254 w 93"/>
                <a:gd name="T21" fmla="*/ 2147483647 h 97"/>
                <a:gd name="T22" fmla="*/ 46361747 w 93"/>
                <a:gd name="T23" fmla="*/ 2147483647 h 97"/>
                <a:gd name="T24" fmla="*/ 46361747 w 93"/>
                <a:gd name="T25" fmla="*/ 2147483647 h 97"/>
                <a:gd name="T26" fmla="*/ 139085254 w 93"/>
                <a:gd name="T27" fmla="*/ 2147483647 h 97"/>
                <a:gd name="T28" fmla="*/ 278163699 w 93"/>
                <a:gd name="T29" fmla="*/ 2147483647 h 97"/>
                <a:gd name="T30" fmla="*/ 2147483647 w 93"/>
                <a:gd name="T31" fmla="*/ 1211041555 h 97"/>
                <a:gd name="T32" fmla="*/ 2147483647 w 93"/>
                <a:gd name="T33" fmla="*/ 1211041555 h 97"/>
                <a:gd name="T34" fmla="*/ 1483555475 w 93"/>
                <a:gd name="T35" fmla="*/ 884991282 h 97"/>
                <a:gd name="T36" fmla="*/ 741774333 w 93"/>
                <a:gd name="T37" fmla="*/ 1071302891 h 97"/>
                <a:gd name="T38" fmla="*/ 602695941 w 93"/>
                <a:gd name="T39" fmla="*/ 1304200665 h 97"/>
                <a:gd name="T40" fmla="*/ 556334208 w 93"/>
                <a:gd name="T41" fmla="*/ 1211041555 h 97"/>
                <a:gd name="T42" fmla="*/ 695412600 w 93"/>
                <a:gd name="T43" fmla="*/ 652100333 h 97"/>
                <a:gd name="T44" fmla="*/ 834497800 w 93"/>
                <a:gd name="T45" fmla="*/ 46579568 h 97"/>
                <a:gd name="T46" fmla="*/ 880859534 w 93"/>
                <a:gd name="T47" fmla="*/ 0 h 97"/>
                <a:gd name="T48" fmla="*/ 927221480 w 93"/>
                <a:gd name="T49" fmla="*/ 279470611 h 97"/>
                <a:gd name="T50" fmla="*/ 1483555475 w 93"/>
                <a:gd name="T51" fmla="*/ 745259443 h 97"/>
                <a:gd name="T52" fmla="*/ 2147483647 w 93"/>
                <a:gd name="T53" fmla="*/ 1350780220 h 97"/>
                <a:gd name="T54" fmla="*/ 2147483647 w 93"/>
                <a:gd name="T55" fmla="*/ 1443932505 h 97"/>
                <a:gd name="T56" fmla="*/ 2147483647 w 93"/>
                <a:gd name="T57" fmla="*/ 1537091615 h 97"/>
                <a:gd name="T58" fmla="*/ 788136067 w 93"/>
                <a:gd name="T59" fmla="*/ 2147483647 h 97"/>
                <a:gd name="T60" fmla="*/ 788136067 w 93"/>
                <a:gd name="T61" fmla="*/ 2147483647 h 97"/>
                <a:gd name="T62" fmla="*/ 2147483647 w 93"/>
                <a:gd name="T63" fmla="*/ 2147483647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97"/>
                <a:gd name="T98" fmla="*/ 93 w 93"/>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2" name="Freeform 19">
              <a:extLst>
                <a:ext uri="{FF2B5EF4-FFF2-40B4-BE49-F238E27FC236}">
                  <a16:creationId xmlns:a16="http://schemas.microsoft.com/office/drawing/2014/main" id="{F1B855DE-AB86-4675-AF61-A11588C2CF42}"/>
                </a:ext>
              </a:extLst>
            </p:cNvPr>
            <p:cNvSpPr/>
            <p:nvPr/>
          </p:nvSpPr>
          <p:spPr bwMode="auto">
            <a:xfrm>
              <a:off x="2026788" y="992122"/>
              <a:ext cx="607323" cy="604444"/>
            </a:xfrm>
            <a:custGeom>
              <a:avLst/>
              <a:gdLst>
                <a:gd name="T0" fmla="*/ 2147483647 w 89"/>
                <a:gd name="T1" fmla="*/ 2147483647 h 89"/>
                <a:gd name="T2" fmla="*/ 2147483647 w 89"/>
                <a:gd name="T3" fmla="*/ 1522112142 h 89"/>
                <a:gd name="T4" fmla="*/ 2147483647 w 89"/>
                <a:gd name="T5" fmla="*/ 968618207 h 89"/>
                <a:gd name="T6" fmla="*/ 2147483647 w 89"/>
                <a:gd name="T7" fmla="*/ 968618207 h 89"/>
                <a:gd name="T8" fmla="*/ 2147483647 w 89"/>
                <a:gd name="T9" fmla="*/ 1060867196 h 89"/>
                <a:gd name="T10" fmla="*/ 2147483647 w 89"/>
                <a:gd name="T11" fmla="*/ 1752731219 h 89"/>
                <a:gd name="T12" fmla="*/ 2147483647 w 89"/>
                <a:gd name="T13" fmla="*/ 2147483647 h 89"/>
                <a:gd name="T14" fmla="*/ 2147483647 w 89"/>
                <a:gd name="T15" fmla="*/ 2147483647 h 89"/>
                <a:gd name="T16" fmla="*/ 2147483647 w 89"/>
                <a:gd name="T17" fmla="*/ 2147483647 h 89"/>
                <a:gd name="T18" fmla="*/ 2147483647 w 89"/>
                <a:gd name="T19" fmla="*/ 2147483647 h 89"/>
                <a:gd name="T20" fmla="*/ 745041978 w 89"/>
                <a:gd name="T21" fmla="*/ 830241115 h 89"/>
                <a:gd name="T22" fmla="*/ 605344088 w 89"/>
                <a:gd name="T23" fmla="*/ 1106988295 h 89"/>
                <a:gd name="T24" fmla="*/ 651910051 w 89"/>
                <a:gd name="T25" fmla="*/ 2147483647 h 89"/>
                <a:gd name="T26" fmla="*/ 977865184 w 89"/>
                <a:gd name="T27" fmla="*/ 2147483647 h 89"/>
                <a:gd name="T28" fmla="*/ 884733044 w 89"/>
                <a:gd name="T29" fmla="*/ 2147483647 h 89"/>
                <a:gd name="T30" fmla="*/ 791607941 w 89"/>
                <a:gd name="T31" fmla="*/ 2147483647 h 89"/>
                <a:gd name="T32" fmla="*/ 0 w 89"/>
                <a:gd name="T33" fmla="*/ 2147483647 h 89"/>
                <a:gd name="T34" fmla="*/ 512212161 w 89"/>
                <a:gd name="T35" fmla="*/ 1106988295 h 89"/>
                <a:gd name="T36" fmla="*/ 977865184 w 89"/>
                <a:gd name="T37" fmla="*/ 46127904 h 89"/>
                <a:gd name="T38" fmla="*/ 1070997110 w 89"/>
                <a:gd name="T39" fmla="*/ 0 h 89"/>
                <a:gd name="T40" fmla="*/ 1164122213 w 89"/>
                <a:gd name="T41" fmla="*/ 138376933 h 89"/>
                <a:gd name="T42" fmla="*/ 2147483647 w 89"/>
                <a:gd name="T43" fmla="*/ 2147483647 h 89"/>
                <a:gd name="T44" fmla="*/ 2147483647 w 89"/>
                <a:gd name="T45" fmla="*/ 2147483647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9"/>
                <a:gd name="T70" fmla="*/ 0 h 89"/>
                <a:gd name="T71" fmla="*/ 89 w 89"/>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3" name="Freeform 20">
              <a:extLst>
                <a:ext uri="{FF2B5EF4-FFF2-40B4-BE49-F238E27FC236}">
                  <a16:creationId xmlns:a16="http://schemas.microsoft.com/office/drawing/2014/main" id="{9BDBA5D6-931A-4ACB-8C2B-270CFA47B552}"/>
                </a:ext>
              </a:extLst>
            </p:cNvPr>
            <p:cNvSpPr/>
            <p:nvPr/>
          </p:nvSpPr>
          <p:spPr bwMode="auto">
            <a:xfrm>
              <a:off x="2259931" y="404947"/>
              <a:ext cx="756995" cy="762750"/>
            </a:xfrm>
            <a:custGeom>
              <a:avLst/>
              <a:gdLst>
                <a:gd name="T0" fmla="*/ 604620819 w 111"/>
                <a:gd name="T1" fmla="*/ 2147483647 h 112"/>
                <a:gd name="T2" fmla="*/ 46510864 w 111"/>
                <a:gd name="T3" fmla="*/ 2147483647 h 112"/>
                <a:gd name="T4" fmla="*/ 93021729 w 111"/>
                <a:gd name="T5" fmla="*/ 2147483647 h 112"/>
                <a:gd name="T6" fmla="*/ 558109968 w 111"/>
                <a:gd name="T7" fmla="*/ 2147483647 h 112"/>
                <a:gd name="T8" fmla="*/ 976694202 w 111"/>
                <a:gd name="T9" fmla="*/ 1716051253 h 112"/>
                <a:gd name="T10" fmla="*/ 1116226756 w 111"/>
                <a:gd name="T11" fmla="*/ 1669673341 h 112"/>
                <a:gd name="T12" fmla="*/ 1116226756 w 111"/>
                <a:gd name="T13" fmla="*/ 2147483647 h 112"/>
                <a:gd name="T14" fmla="*/ 2046410107 w 111"/>
                <a:gd name="T15" fmla="*/ 2147483647 h 112"/>
                <a:gd name="T16" fmla="*/ 2147483647 w 111"/>
                <a:gd name="T17" fmla="*/ 1947948046 h 112"/>
                <a:gd name="T18" fmla="*/ 1953395224 w 111"/>
                <a:gd name="T19" fmla="*/ 1205873796 h 112"/>
                <a:gd name="T20" fmla="*/ 1395278223 w 111"/>
                <a:gd name="T21" fmla="*/ 1345014340 h 112"/>
                <a:gd name="T22" fmla="*/ 1395278223 w 111"/>
                <a:gd name="T23" fmla="*/ 1205873796 h 112"/>
                <a:gd name="T24" fmla="*/ 1860373522 w 111"/>
                <a:gd name="T25" fmla="*/ 649318214 h 112"/>
                <a:gd name="T26" fmla="*/ 2147483647 w 111"/>
                <a:gd name="T27" fmla="*/ 46377925 h 112"/>
                <a:gd name="T28" fmla="*/ 2147483647 w 111"/>
                <a:gd name="T29" fmla="*/ 0 h 112"/>
                <a:gd name="T30" fmla="*/ 2147483647 w 111"/>
                <a:gd name="T31" fmla="*/ 602933493 h 112"/>
                <a:gd name="T32" fmla="*/ 2147483647 w 111"/>
                <a:gd name="T33" fmla="*/ 2147483647 h 112"/>
                <a:gd name="T34" fmla="*/ 2147483647 w 111"/>
                <a:gd name="T35" fmla="*/ 2147483647 h 112"/>
                <a:gd name="T36" fmla="*/ 2147483647 w 111"/>
                <a:gd name="T37" fmla="*/ 2147483647 h 112"/>
                <a:gd name="T38" fmla="*/ 2147483647 w 111"/>
                <a:gd name="T39" fmla="*/ 2147483647 h 112"/>
                <a:gd name="T40" fmla="*/ 2147483647 w 111"/>
                <a:gd name="T41" fmla="*/ 2147483647 h 112"/>
                <a:gd name="T42" fmla="*/ 2147483647 w 111"/>
                <a:gd name="T43" fmla="*/ 2147483647 h 112"/>
                <a:gd name="T44" fmla="*/ 2147483647 w 111"/>
                <a:gd name="T45" fmla="*/ 2147483647 h 112"/>
                <a:gd name="T46" fmla="*/ 2147483647 w 111"/>
                <a:gd name="T47" fmla="*/ 2040710679 h 112"/>
                <a:gd name="T48" fmla="*/ 2139431809 w 111"/>
                <a:gd name="T49" fmla="*/ 2147483647 h 112"/>
                <a:gd name="T50" fmla="*/ 2147483647 w 111"/>
                <a:gd name="T51" fmla="*/ 2147483647 h 112"/>
                <a:gd name="T52" fmla="*/ 2147483647 w 111"/>
                <a:gd name="T53" fmla="*/ 2147483647 h 112"/>
                <a:gd name="T54" fmla="*/ 2147483647 w 111"/>
                <a:gd name="T55" fmla="*/ 2147483647 h 112"/>
                <a:gd name="T56" fmla="*/ 2147483647 w 111"/>
                <a:gd name="T57" fmla="*/ 2147483647 h 112"/>
                <a:gd name="T58" fmla="*/ 2147483647 w 111"/>
                <a:gd name="T59" fmla="*/ 2147483647 h 112"/>
                <a:gd name="T60" fmla="*/ 2147483647 w 111"/>
                <a:gd name="T61" fmla="*/ 2147483647 h 112"/>
                <a:gd name="T62" fmla="*/ 2147483647 w 111"/>
                <a:gd name="T63" fmla="*/ 2147483647 h 112"/>
                <a:gd name="T64" fmla="*/ 604620819 w 111"/>
                <a:gd name="T65" fmla="*/ 2147483647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
                <a:gd name="T100" fmla="*/ 0 h 112"/>
                <a:gd name="T101" fmla="*/ 111 w 111"/>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4" name="Freeform 21">
              <a:extLst>
                <a:ext uri="{FF2B5EF4-FFF2-40B4-BE49-F238E27FC236}">
                  <a16:creationId xmlns:a16="http://schemas.microsoft.com/office/drawing/2014/main" id="{FB96FAC0-4194-4918-B747-D3DCDF102111}"/>
                </a:ext>
              </a:extLst>
            </p:cNvPr>
            <p:cNvSpPr/>
            <p:nvPr/>
          </p:nvSpPr>
          <p:spPr bwMode="auto">
            <a:xfrm>
              <a:off x="2798173" y="1985"/>
              <a:ext cx="656253" cy="662010"/>
            </a:xfrm>
            <a:custGeom>
              <a:avLst/>
              <a:gdLst>
                <a:gd name="T0" fmla="*/ 607498891 w 96"/>
                <a:gd name="T1" fmla="*/ 1676823455 h 97"/>
                <a:gd name="T2" fmla="*/ 0 w 96"/>
                <a:gd name="T3" fmla="*/ 1676823455 h 97"/>
                <a:gd name="T4" fmla="*/ 46730681 w 96"/>
                <a:gd name="T5" fmla="*/ 1537091615 h 97"/>
                <a:gd name="T6" fmla="*/ 654229559 w 96"/>
                <a:gd name="T7" fmla="*/ 1117882446 h 97"/>
                <a:gd name="T8" fmla="*/ 2147483647 w 96"/>
                <a:gd name="T9" fmla="*/ 0 h 97"/>
                <a:gd name="T10" fmla="*/ 2147483647 w 96"/>
                <a:gd name="T11" fmla="*/ 652100333 h 97"/>
                <a:gd name="T12" fmla="*/ 2147483647 w 96"/>
                <a:gd name="T13" fmla="*/ 745259443 h 97"/>
                <a:gd name="T14" fmla="*/ 2147483647 w 96"/>
                <a:gd name="T15" fmla="*/ 838411728 h 97"/>
                <a:gd name="T16" fmla="*/ 2147483647 w 96"/>
                <a:gd name="T17" fmla="*/ 605520778 h 97"/>
                <a:gd name="T18" fmla="*/ 1261721614 w 96"/>
                <a:gd name="T19" fmla="*/ 838411728 h 97"/>
                <a:gd name="T20" fmla="*/ 1028068277 w 96"/>
                <a:gd name="T21" fmla="*/ 978150606 h 97"/>
                <a:gd name="T22" fmla="*/ 1915951387 w 96"/>
                <a:gd name="T23" fmla="*/ 2147483647 h 97"/>
                <a:gd name="T24" fmla="*/ 2009412722 w 96"/>
                <a:gd name="T25" fmla="*/ 2142612606 h 97"/>
                <a:gd name="T26" fmla="*/ 2147483647 w 96"/>
                <a:gd name="T27" fmla="*/ 1211041555 h 97"/>
                <a:gd name="T28" fmla="*/ 2147483647 w 96"/>
                <a:gd name="T29" fmla="*/ 1071302891 h 97"/>
                <a:gd name="T30" fmla="*/ 2147483647 w 96"/>
                <a:gd name="T31" fmla="*/ 1117882446 h 97"/>
                <a:gd name="T32" fmla="*/ 2147483647 w 96"/>
                <a:gd name="T33" fmla="*/ 2147483647 h 97"/>
                <a:gd name="T34" fmla="*/ 2147483647 w 96"/>
                <a:gd name="T35" fmla="*/ 2147483647 h 97"/>
                <a:gd name="T36" fmla="*/ 2147483647 w 96"/>
                <a:gd name="T37" fmla="*/ 2147483647 h 97"/>
                <a:gd name="T38" fmla="*/ 2102874057 w 96"/>
                <a:gd name="T39" fmla="*/ 2147483647 h 97"/>
                <a:gd name="T40" fmla="*/ 2009412722 w 96"/>
                <a:gd name="T41" fmla="*/ 2147483647 h 97"/>
                <a:gd name="T42" fmla="*/ 2147483647 w 96"/>
                <a:gd name="T43" fmla="*/ 2147483647 h 97"/>
                <a:gd name="T44" fmla="*/ 2147483647 w 96"/>
                <a:gd name="T45" fmla="*/ 2147483647 h 97"/>
                <a:gd name="T46" fmla="*/ 2147483647 w 96"/>
                <a:gd name="T47" fmla="*/ 1723403010 h 97"/>
                <a:gd name="T48" fmla="*/ 2147483647 w 96"/>
                <a:gd name="T49" fmla="*/ 1537091615 h 97"/>
                <a:gd name="T50" fmla="*/ 2147483647 w 96"/>
                <a:gd name="T51" fmla="*/ 1583671170 h 97"/>
                <a:gd name="T52" fmla="*/ 2147483647 w 96"/>
                <a:gd name="T53" fmla="*/ 1723403010 h 97"/>
                <a:gd name="T54" fmla="*/ 2147483647 w 96"/>
                <a:gd name="T55" fmla="*/ 2147483647 h 97"/>
                <a:gd name="T56" fmla="*/ 2147483647 w 96"/>
                <a:gd name="T57" fmla="*/ 2147483647 h 97"/>
                <a:gd name="T58" fmla="*/ 2147483647 w 96"/>
                <a:gd name="T59" fmla="*/ 2147483647 h 97"/>
                <a:gd name="T60" fmla="*/ 2009412722 w 96"/>
                <a:gd name="T61" fmla="*/ 2147483647 h 97"/>
                <a:gd name="T62" fmla="*/ 2147483647 w 96"/>
                <a:gd name="T63" fmla="*/ 2147483647 h 97"/>
                <a:gd name="T64" fmla="*/ 607498891 w 96"/>
                <a:gd name="T65" fmla="*/ 1676823455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7"/>
                <a:gd name="T101" fmla="*/ 96 w 96"/>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5" name="Freeform 22">
              <a:extLst>
                <a:ext uri="{FF2B5EF4-FFF2-40B4-BE49-F238E27FC236}">
                  <a16:creationId xmlns:a16="http://schemas.microsoft.com/office/drawing/2014/main" id="{1BE51941-F86E-4912-81C1-1AADA52F3239}"/>
                </a:ext>
              </a:extLst>
            </p:cNvPr>
            <p:cNvSpPr/>
            <p:nvPr/>
          </p:nvSpPr>
          <p:spPr bwMode="auto">
            <a:xfrm>
              <a:off x="3359443" y="-340535"/>
              <a:ext cx="633227" cy="690793"/>
            </a:xfrm>
            <a:custGeom>
              <a:avLst/>
              <a:gdLst>
                <a:gd name="T0" fmla="*/ 1622633867 w 93"/>
                <a:gd name="T1" fmla="*/ 2147483647 h 101"/>
                <a:gd name="T2" fmla="*/ 2147483647 w 93"/>
                <a:gd name="T3" fmla="*/ 2147483647 h 101"/>
                <a:gd name="T4" fmla="*/ 2147483647 w 93"/>
                <a:gd name="T5" fmla="*/ 2147483647 h 101"/>
                <a:gd name="T6" fmla="*/ 2147483647 w 93"/>
                <a:gd name="T7" fmla="*/ 2147483647 h 101"/>
                <a:gd name="T8" fmla="*/ 1854442961 w 93"/>
                <a:gd name="T9" fmla="*/ 2147483647 h 101"/>
                <a:gd name="T10" fmla="*/ 1298108541 w 93"/>
                <a:gd name="T11" fmla="*/ 2147483647 h 101"/>
                <a:gd name="T12" fmla="*/ 1205385073 w 93"/>
                <a:gd name="T13" fmla="*/ 2147483647 h 101"/>
                <a:gd name="T14" fmla="*/ 1437193742 w 93"/>
                <a:gd name="T15" fmla="*/ 2147483647 h 101"/>
                <a:gd name="T16" fmla="*/ 1529910400 w 93"/>
                <a:gd name="T17" fmla="*/ 2147483647 h 101"/>
                <a:gd name="T18" fmla="*/ 695412600 w 93"/>
                <a:gd name="T19" fmla="*/ 1590492693 h 101"/>
                <a:gd name="T20" fmla="*/ 139085254 w 93"/>
                <a:gd name="T21" fmla="*/ 1450159164 h 101"/>
                <a:gd name="T22" fmla="*/ 0 w 93"/>
                <a:gd name="T23" fmla="*/ 1403376761 h 101"/>
                <a:gd name="T24" fmla="*/ 46361747 w 93"/>
                <a:gd name="T25" fmla="*/ 1356594358 h 101"/>
                <a:gd name="T26" fmla="*/ 556334208 w 93"/>
                <a:gd name="T27" fmla="*/ 1169478425 h 101"/>
                <a:gd name="T28" fmla="*/ 1112661606 w 93"/>
                <a:gd name="T29" fmla="*/ 935586930 h 101"/>
                <a:gd name="T30" fmla="*/ 2147483647 w 93"/>
                <a:gd name="T31" fmla="*/ 2147483647 h 101"/>
                <a:gd name="T32" fmla="*/ 2147483647 w 93"/>
                <a:gd name="T33" fmla="*/ 2147483647 h 101"/>
                <a:gd name="T34" fmla="*/ 2147483647 w 93"/>
                <a:gd name="T35" fmla="*/ 1029144896 h 101"/>
                <a:gd name="T36" fmla="*/ 2147483647 w 93"/>
                <a:gd name="T37" fmla="*/ 514572448 h 101"/>
                <a:gd name="T38" fmla="*/ 2147483647 w 93"/>
                <a:gd name="T39" fmla="*/ 514572448 h 101"/>
                <a:gd name="T40" fmla="*/ 2147483647 w 93"/>
                <a:gd name="T41" fmla="*/ 467790045 h 101"/>
                <a:gd name="T42" fmla="*/ 2147483647 w 93"/>
                <a:gd name="T43" fmla="*/ 233898442 h 101"/>
                <a:gd name="T44" fmla="*/ 2147483647 w 93"/>
                <a:gd name="T45" fmla="*/ 0 h 101"/>
                <a:gd name="T46" fmla="*/ 2147483647 w 93"/>
                <a:gd name="T47" fmla="*/ 46782416 h 101"/>
                <a:gd name="T48" fmla="*/ 2147483647 w 93"/>
                <a:gd name="T49" fmla="*/ 233898442 h 101"/>
                <a:gd name="T50" fmla="*/ 2147483647 w 93"/>
                <a:gd name="T51" fmla="*/ 982362493 h 101"/>
                <a:gd name="T52" fmla="*/ 2147483647 w 93"/>
                <a:gd name="T53" fmla="*/ 2147483647 h 101"/>
                <a:gd name="T54" fmla="*/ 2147483647 w 93"/>
                <a:gd name="T55" fmla="*/ 2147483647 h 101"/>
                <a:gd name="T56" fmla="*/ 2147483647 w 93"/>
                <a:gd name="T57" fmla="*/ 2147483647 h 101"/>
                <a:gd name="T58" fmla="*/ 880859534 w 93"/>
                <a:gd name="T59" fmla="*/ 1684050660 h 101"/>
                <a:gd name="T60" fmla="*/ 880859534 w 93"/>
                <a:gd name="T61" fmla="*/ 1684050660 h 101"/>
                <a:gd name="T62" fmla="*/ 1622633867 w 93"/>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101"/>
                <a:gd name="T98" fmla="*/ 93 w 93"/>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6" name="Oval 23">
              <a:extLst>
                <a:ext uri="{FF2B5EF4-FFF2-40B4-BE49-F238E27FC236}">
                  <a16:creationId xmlns:a16="http://schemas.microsoft.com/office/drawing/2014/main" id="{83C7B7A1-2AD1-4340-95B6-CCAFC28E8838}"/>
                </a:ext>
              </a:extLst>
            </p:cNvPr>
            <p:cNvSpPr>
              <a:spLocks noChangeArrowheads="1"/>
            </p:cNvSpPr>
            <p:nvPr/>
          </p:nvSpPr>
          <p:spPr bwMode="auto">
            <a:xfrm>
              <a:off x="314644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7" name="Oval 24">
              <a:extLst>
                <a:ext uri="{FF2B5EF4-FFF2-40B4-BE49-F238E27FC236}">
                  <a16:creationId xmlns:a16="http://schemas.microsoft.com/office/drawing/2014/main" id="{151DD08C-053B-4B11-843B-91E885058A82}"/>
                </a:ext>
              </a:extLst>
            </p:cNvPr>
            <p:cNvSpPr>
              <a:spLocks noChangeArrowheads="1"/>
            </p:cNvSpPr>
            <p:nvPr/>
          </p:nvSpPr>
          <p:spPr bwMode="auto">
            <a:xfrm>
              <a:off x="589522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8" name="Freeform 25">
              <a:extLst>
                <a:ext uri="{FF2B5EF4-FFF2-40B4-BE49-F238E27FC236}">
                  <a16:creationId xmlns:a16="http://schemas.microsoft.com/office/drawing/2014/main" id="{176AA9BB-08C3-4A42-A7D0-3806C7F77D0D}"/>
                </a:ext>
              </a:extLst>
            </p:cNvPr>
            <p:cNvSpPr/>
            <p:nvPr/>
          </p:nvSpPr>
          <p:spPr bwMode="auto">
            <a:xfrm>
              <a:off x="3549412" y="4454721"/>
              <a:ext cx="374180" cy="567025"/>
            </a:xfrm>
            <a:custGeom>
              <a:avLst/>
              <a:gdLst>
                <a:gd name="T0" fmla="*/ 1573671806 w 55"/>
                <a:gd name="T1" fmla="*/ 2147483647 h 83"/>
                <a:gd name="T2" fmla="*/ 1897664399 w 55"/>
                <a:gd name="T3" fmla="*/ 2147483647 h 83"/>
                <a:gd name="T4" fmla="*/ 2147483647 w 55"/>
                <a:gd name="T5" fmla="*/ 2147483647 h 83"/>
                <a:gd name="T6" fmla="*/ 2082801808 w 55"/>
                <a:gd name="T7" fmla="*/ 2147483647 h 83"/>
                <a:gd name="T8" fmla="*/ 1064542230 w 55"/>
                <a:gd name="T9" fmla="*/ 2147483647 h 83"/>
                <a:gd name="T10" fmla="*/ 46282665 w 55"/>
                <a:gd name="T11" fmla="*/ 2147483647 h 83"/>
                <a:gd name="T12" fmla="*/ 0 w 55"/>
                <a:gd name="T13" fmla="*/ 2147483647 h 83"/>
                <a:gd name="T14" fmla="*/ 370274925 w 55"/>
                <a:gd name="T15" fmla="*/ 2147483647 h 83"/>
                <a:gd name="T16" fmla="*/ 879404608 w 55"/>
                <a:gd name="T17" fmla="*/ 2147483647 h 83"/>
                <a:gd name="T18" fmla="*/ 1666243913 w 55"/>
                <a:gd name="T19" fmla="*/ 560056749 h 83"/>
                <a:gd name="T20" fmla="*/ 1573671806 w 55"/>
                <a:gd name="T21" fmla="*/ 373368853 h 83"/>
                <a:gd name="T22" fmla="*/ 925687472 w 55"/>
                <a:gd name="T23" fmla="*/ 186687842 h 83"/>
                <a:gd name="T24" fmla="*/ 833121956 w 55"/>
                <a:gd name="T25" fmla="*/ 93340505 h 83"/>
                <a:gd name="T26" fmla="*/ 1388534397 w 55"/>
                <a:gd name="T27" fmla="*/ 186687842 h 83"/>
                <a:gd name="T28" fmla="*/ 2147483647 w 55"/>
                <a:gd name="T29" fmla="*/ 140014187 h 83"/>
                <a:gd name="T30" fmla="*/ 2147483647 w 55"/>
                <a:gd name="T31" fmla="*/ 280028374 h 83"/>
                <a:gd name="T32" fmla="*/ 1573671806 w 55"/>
                <a:gd name="T33" fmla="*/ 2147483647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83"/>
                <a:gd name="T53" fmla="*/ 55 w 5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9" name="Freeform 26">
              <a:extLst>
                <a:ext uri="{FF2B5EF4-FFF2-40B4-BE49-F238E27FC236}">
                  <a16:creationId xmlns:a16="http://schemas.microsoft.com/office/drawing/2014/main" id="{8352696B-73A2-42E9-B1C2-C24069A0DA0F}"/>
                </a:ext>
              </a:extLst>
            </p:cNvPr>
            <p:cNvSpPr>
              <a:spLocks noEditPoints="1"/>
            </p:cNvSpPr>
            <p:nvPr/>
          </p:nvSpPr>
          <p:spPr bwMode="auto">
            <a:xfrm>
              <a:off x="4102046" y="4543949"/>
              <a:ext cx="408719" cy="538242"/>
            </a:xfrm>
            <a:custGeom>
              <a:avLst/>
              <a:gdLst>
                <a:gd name="T0" fmla="*/ 1484903423 w 60"/>
                <a:gd name="T1" fmla="*/ 92836516 h 79"/>
                <a:gd name="T2" fmla="*/ 2147483647 w 60"/>
                <a:gd name="T3" fmla="*/ 1810360086 h 79"/>
                <a:gd name="T4" fmla="*/ 371225856 w 60"/>
                <a:gd name="T5" fmla="*/ 2147483647 h 79"/>
                <a:gd name="T6" fmla="*/ 324822637 w 60"/>
                <a:gd name="T7" fmla="*/ 2147483647 h 79"/>
                <a:gd name="T8" fmla="*/ 1856122786 w 60"/>
                <a:gd name="T9" fmla="*/ 2135301425 h 79"/>
                <a:gd name="T10" fmla="*/ 1160080892 w 60"/>
                <a:gd name="T11" fmla="*/ 2147483647 h 79"/>
                <a:gd name="T12" fmla="*/ 46403232 w 60"/>
                <a:gd name="T13" fmla="*/ 1067647306 h 79"/>
                <a:gd name="T14" fmla="*/ 1484903423 w 60"/>
                <a:gd name="T15" fmla="*/ 92836516 h 79"/>
                <a:gd name="T16" fmla="*/ 1299290548 w 60"/>
                <a:gd name="T17" fmla="*/ 2147483647 h 79"/>
                <a:gd name="T18" fmla="*/ 1902526005 w 60"/>
                <a:gd name="T19" fmla="*/ 1949621634 h 79"/>
                <a:gd name="T20" fmla="*/ 2041735661 w 60"/>
                <a:gd name="T21" fmla="*/ 1485425135 h 79"/>
                <a:gd name="T22" fmla="*/ 1484903423 w 60"/>
                <a:gd name="T23" fmla="*/ 185679845 h 79"/>
                <a:gd name="T24" fmla="*/ 742451712 w 60"/>
                <a:gd name="T25" fmla="*/ 1114072364 h 79"/>
                <a:gd name="T26" fmla="*/ 1299290548 w 60"/>
                <a:gd name="T27" fmla="*/ 2147483647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79"/>
                <a:gd name="T44" fmla="*/ 60 w 60"/>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0" name="Freeform 27">
              <a:extLst>
                <a:ext uri="{FF2B5EF4-FFF2-40B4-BE49-F238E27FC236}">
                  <a16:creationId xmlns:a16="http://schemas.microsoft.com/office/drawing/2014/main" id="{11DAB285-98FC-4B38-B6F4-BE6C2116AF5F}"/>
                </a:ext>
              </a:extLst>
            </p:cNvPr>
            <p:cNvSpPr>
              <a:spLocks noEditPoints="1"/>
            </p:cNvSpPr>
            <p:nvPr/>
          </p:nvSpPr>
          <p:spPr bwMode="auto">
            <a:xfrm>
              <a:off x="4648924" y="4558340"/>
              <a:ext cx="408719" cy="552634"/>
            </a:xfrm>
            <a:custGeom>
              <a:avLst/>
              <a:gdLst>
                <a:gd name="T0" fmla="*/ 556838837 w 60"/>
                <a:gd name="T1" fmla="*/ 1908484128 h 81"/>
                <a:gd name="T2" fmla="*/ 46403232 w 60"/>
                <a:gd name="T3" fmla="*/ 1163710739 h 81"/>
                <a:gd name="T4" fmla="*/ 1252887330 w 60"/>
                <a:gd name="T5" fmla="*/ 46550882 h 81"/>
                <a:gd name="T6" fmla="*/ 2147483647 w 60"/>
                <a:gd name="T7" fmla="*/ 791324045 h 81"/>
                <a:gd name="T8" fmla="*/ 1995332442 w 60"/>
                <a:gd name="T9" fmla="*/ 1582648089 h 81"/>
                <a:gd name="T10" fmla="*/ 2147483647 w 60"/>
                <a:gd name="T11" fmla="*/ 2147483647 h 81"/>
                <a:gd name="T12" fmla="*/ 1345693767 w 60"/>
                <a:gd name="T13" fmla="*/ 2147483647 h 81"/>
                <a:gd name="T14" fmla="*/ 46403232 w 60"/>
                <a:gd name="T15" fmla="*/ 2147483647 h 81"/>
                <a:gd name="T16" fmla="*/ 556838837 w 60"/>
                <a:gd name="T17" fmla="*/ 1908484128 h 81"/>
                <a:gd name="T18" fmla="*/ 1345693767 w 60"/>
                <a:gd name="T19" fmla="*/ 2147483647 h 81"/>
                <a:gd name="T20" fmla="*/ 2088138879 w 60"/>
                <a:gd name="T21" fmla="*/ 2147483647 h 81"/>
                <a:gd name="T22" fmla="*/ 1345693767 w 60"/>
                <a:gd name="T23" fmla="*/ 2141231649 h 81"/>
                <a:gd name="T24" fmla="*/ 696048493 w 60"/>
                <a:gd name="T25" fmla="*/ 1955034997 h 81"/>
                <a:gd name="T26" fmla="*/ 371225856 w 60"/>
                <a:gd name="T27" fmla="*/ 2147483647 h 81"/>
                <a:gd name="T28" fmla="*/ 1345693767 w 60"/>
                <a:gd name="T29" fmla="*/ 2147483647 h 81"/>
                <a:gd name="T30" fmla="*/ 1252887330 w 60"/>
                <a:gd name="T31" fmla="*/ 139645837 h 81"/>
                <a:gd name="T32" fmla="*/ 696048493 w 60"/>
                <a:gd name="T33" fmla="*/ 791324045 h 81"/>
                <a:gd name="T34" fmla="*/ 1902526005 w 60"/>
                <a:gd name="T35" fmla="*/ 1536097220 h 81"/>
                <a:gd name="T36" fmla="*/ 2088138879 w 60"/>
                <a:gd name="T37" fmla="*/ 884418959 h 81"/>
                <a:gd name="T38" fmla="*/ 1252887330 w 60"/>
                <a:gd name="T39" fmla="*/ 13964583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81"/>
                <a:gd name="T62" fmla="*/ 60 w 60"/>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1" name="Freeform 28">
              <a:extLst>
                <a:ext uri="{FF2B5EF4-FFF2-40B4-BE49-F238E27FC236}">
                  <a16:creationId xmlns:a16="http://schemas.microsoft.com/office/drawing/2014/main" id="{41480F19-AC3F-4B54-8F9D-BCB49D219ACB}"/>
                </a:ext>
              </a:extLst>
            </p:cNvPr>
            <p:cNvSpPr/>
            <p:nvPr/>
          </p:nvSpPr>
          <p:spPr bwMode="auto">
            <a:xfrm>
              <a:off x="5152627" y="4454721"/>
              <a:ext cx="443259" cy="575661"/>
            </a:xfrm>
            <a:custGeom>
              <a:avLst/>
              <a:gdLst>
                <a:gd name="T0" fmla="*/ 1999664011 w 65"/>
                <a:gd name="T1" fmla="*/ 1315022121 h 84"/>
                <a:gd name="T2" fmla="*/ 2147483647 w 65"/>
                <a:gd name="T3" fmla="*/ 2066465474 h 84"/>
                <a:gd name="T4" fmla="*/ 1813645345 w 65"/>
                <a:gd name="T5" fmla="*/ 2147483647 h 84"/>
                <a:gd name="T6" fmla="*/ 418531877 w 65"/>
                <a:gd name="T7" fmla="*/ 2147483647 h 84"/>
                <a:gd name="T8" fmla="*/ 651051907 w 65"/>
                <a:gd name="T9" fmla="*/ 2147483647 h 84"/>
                <a:gd name="T10" fmla="*/ 1162593224 w 65"/>
                <a:gd name="T11" fmla="*/ 2147483647 h 84"/>
                <a:gd name="T12" fmla="*/ 1767143662 w 65"/>
                <a:gd name="T13" fmla="*/ 2147483647 h 84"/>
                <a:gd name="T14" fmla="*/ 2147483647 w 65"/>
                <a:gd name="T15" fmla="*/ 2147483647 h 84"/>
                <a:gd name="T16" fmla="*/ 1441614405 w 65"/>
                <a:gd name="T17" fmla="*/ 1925565643 h 84"/>
                <a:gd name="T18" fmla="*/ 976581377 w 65"/>
                <a:gd name="T19" fmla="*/ 1972536822 h 84"/>
                <a:gd name="T20" fmla="*/ 1395113148 w 65"/>
                <a:gd name="T21" fmla="*/ 1690743583 h 84"/>
                <a:gd name="T22" fmla="*/ 1488122481 w 65"/>
                <a:gd name="T23" fmla="*/ 986264984 h 84"/>
                <a:gd name="T24" fmla="*/ 651051907 w 65"/>
                <a:gd name="T25" fmla="*/ 610543308 h 84"/>
                <a:gd name="T26" fmla="*/ 93009360 w 65"/>
                <a:gd name="T27" fmla="*/ 1221093469 h 84"/>
                <a:gd name="T28" fmla="*/ 46501270 w 65"/>
                <a:gd name="T29" fmla="*/ 1221093469 h 84"/>
                <a:gd name="T30" fmla="*/ 837070574 w 65"/>
                <a:gd name="T31" fmla="*/ 140893032 h 84"/>
                <a:gd name="T32" fmla="*/ 2092673344 w 65"/>
                <a:gd name="T33" fmla="*/ 657507634 h 84"/>
                <a:gd name="T34" fmla="*/ 1999664011 w 65"/>
                <a:gd name="T35" fmla="*/ 1315022121 h 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4"/>
                <a:gd name="T56" fmla="*/ 65 w 65"/>
                <a:gd name="T57" fmla="*/ 84 h 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2" name="Freeform 29">
              <a:extLst>
                <a:ext uri="{FF2B5EF4-FFF2-40B4-BE49-F238E27FC236}">
                  <a16:creationId xmlns:a16="http://schemas.microsoft.com/office/drawing/2014/main" id="{1A18FA9A-A012-4ECE-922C-B8B6CC355F97}"/>
                </a:ext>
              </a:extLst>
            </p:cNvPr>
            <p:cNvSpPr>
              <a:spLocks noEditPoints="1"/>
            </p:cNvSpPr>
            <p:nvPr/>
          </p:nvSpPr>
          <p:spPr bwMode="auto">
            <a:xfrm>
              <a:off x="1502936" y="-740618"/>
              <a:ext cx="6188355" cy="6185476"/>
            </a:xfrm>
            <a:custGeom>
              <a:avLst/>
              <a:gdLst>
                <a:gd name="T0" fmla="*/ 2147483647 w 907"/>
                <a:gd name="T1" fmla="*/ 2147483647 h 907"/>
                <a:gd name="T2" fmla="*/ 2147483647 w 907"/>
                <a:gd name="T3" fmla="*/ 2147483647 h 907"/>
                <a:gd name="T4" fmla="*/ 2147483647 w 907"/>
                <a:gd name="T5" fmla="*/ 2147483647 h 907"/>
                <a:gd name="T6" fmla="*/ 1675863822 w 907"/>
                <a:gd name="T7" fmla="*/ 2147483647 h 907"/>
                <a:gd name="T8" fmla="*/ 0 w 907"/>
                <a:gd name="T9" fmla="*/ 2147483647 h 907"/>
                <a:gd name="T10" fmla="*/ 1675863822 w 907"/>
                <a:gd name="T11" fmla="*/ 2147483647 h 907"/>
                <a:gd name="T12" fmla="*/ 2147483647 w 907"/>
                <a:gd name="T13" fmla="*/ 2147483647 h 907"/>
                <a:gd name="T14" fmla="*/ 2147483647 w 907"/>
                <a:gd name="T15" fmla="*/ 1627796313 h 907"/>
                <a:gd name="T16" fmla="*/ 2147483647 w 907"/>
                <a:gd name="T17" fmla="*/ 0 h 907"/>
                <a:gd name="T18" fmla="*/ 2147483647 w 907"/>
                <a:gd name="T19" fmla="*/ 1627796313 h 907"/>
                <a:gd name="T20" fmla="*/ 2147483647 w 907"/>
                <a:gd name="T21" fmla="*/ 2147483647 h 907"/>
                <a:gd name="T22" fmla="*/ 2147483647 w 907"/>
                <a:gd name="T23" fmla="*/ 2147483647 h 907"/>
                <a:gd name="T24" fmla="*/ 2147483647 w 907"/>
                <a:gd name="T25" fmla="*/ 2147483647 h 907"/>
                <a:gd name="T26" fmla="*/ 2147483647 w 907"/>
                <a:gd name="T27" fmla="*/ 2147483647 h 907"/>
                <a:gd name="T28" fmla="*/ 2147483647 w 907"/>
                <a:gd name="T29" fmla="*/ 2147483647 h 907"/>
                <a:gd name="T30" fmla="*/ 2147483647 w 907"/>
                <a:gd name="T31" fmla="*/ 2147483647 h 907"/>
                <a:gd name="T32" fmla="*/ 2147483647 w 907"/>
                <a:gd name="T33" fmla="*/ 2147483647 h 907"/>
                <a:gd name="T34" fmla="*/ 2147483647 w 907"/>
                <a:gd name="T35" fmla="*/ 744132553 h 907"/>
                <a:gd name="T36" fmla="*/ 744826873 w 907"/>
                <a:gd name="T37" fmla="*/ 2147483647 h 907"/>
                <a:gd name="T38" fmla="*/ 2147483647 w 907"/>
                <a:gd name="T39" fmla="*/ 2147483647 h 907"/>
                <a:gd name="T40" fmla="*/ 2147483647 w 907"/>
                <a:gd name="T41" fmla="*/ 2147483647 h 907"/>
                <a:gd name="T42" fmla="*/ 2147483647 w 907"/>
                <a:gd name="T43" fmla="*/ 744132553 h 9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7"/>
                <a:gd name="T67" fmla="*/ 0 h 907"/>
                <a:gd name="T68" fmla="*/ 907 w 907"/>
                <a:gd name="T69" fmla="*/ 907 h 9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3" name="Freeform 30">
              <a:extLst>
                <a:ext uri="{FF2B5EF4-FFF2-40B4-BE49-F238E27FC236}">
                  <a16:creationId xmlns:a16="http://schemas.microsoft.com/office/drawing/2014/main" id="{0CDBA840-5CD4-45AF-A5D2-D7F5F1892427}"/>
                </a:ext>
              </a:extLst>
            </p:cNvPr>
            <p:cNvSpPr/>
            <p:nvPr/>
          </p:nvSpPr>
          <p:spPr bwMode="auto">
            <a:xfrm>
              <a:off x="4041600" y="2572310"/>
              <a:ext cx="94985" cy="48930"/>
            </a:xfrm>
            <a:custGeom>
              <a:avLst/>
              <a:gdLst>
                <a:gd name="T0" fmla="*/ 138094636 w 14"/>
                <a:gd name="T1" fmla="*/ 293160629 h 7"/>
                <a:gd name="T2" fmla="*/ 322223061 w 14"/>
                <a:gd name="T3" fmla="*/ 342020716 h 7"/>
                <a:gd name="T4" fmla="*/ 598405549 w 14"/>
                <a:gd name="T5" fmla="*/ 195440401 h 7"/>
                <a:gd name="T6" fmla="*/ 644439338 w 14"/>
                <a:gd name="T7" fmla="*/ 195440401 h 7"/>
                <a:gd name="T8" fmla="*/ 322223061 w 14"/>
                <a:gd name="T9" fmla="*/ 0 h 7"/>
                <a:gd name="T10" fmla="*/ 0 w 14"/>
                <a:gd name="T11" fmla="*/ 146580315 h 7"/>
                <a:gd name="T12" fmla="*/ 138094636 w 14"/>
                <a:gd name="T13" fmla="*/ 293160629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4" name="Freeform 31">
              <a:extLst>
                <a:ext uri="{FF2B5EF4-FFF2-40B4-BE49-F238E27FC236}">
                  <a16:creationId xmlns:a16="http://schemas.microsoft.com/office/drawing/2014/main" id="{AD7C6C5D-4022-4194-8C14-70FED6233EB7}"/>
                </a:ext>
              </a:extLst>
            </p:cNvPr>
            <p:cNvSpPr/>
            <p:nvPr/>
          </p:nvSpPr>
          <p:spPr bwMode="auto">
            <a:xfrm>
              <a:off x="3877539" y="2949368"/>
              <a:ext cx="379936" cy="74836"/>
            </a:xfrm>
            <a:custGeom>
              <a:avLst/>
              <a:gdLst>
                <a:gd name="T0" fmla="*/ 2147483647 w 56"/>
                <a:gd name="T1" fmla="*/ 323992251 h 11"/>
                <a:gd name="T2" fmla="*/ 1841217694 w 56"/>
                <a:gd name="T3" fmla="*/ 92572126 h 11"/>
                <a:gd name="T4" fmla="*/ 230153060 w 56"/>
                <a:gd name="T5" fmla="*/ 92572126 h 11"/>
                <a:gd name="T6" fmla="*/ 46033318 w 56"/>
                <a:gd name="T7" fmla="*/ 277709603 h 11"/>
                <a:gd name="T8" fmla="*/ 1104731889 w 56"/>
                <a:gd name="T9" fmla="*/ 509129754 h 11"/>
                <a:gd name="T10" fmla="*/ 1519004492 w 56"/>
                <a:gd name="T11" fmla="*/ 462847106 h 11"/>
                <a:gd name="T12" fmla="*/ 2147483647 w 56"/>
                <a:gd name="T13" fmla="*/ 323992251 h 11"/>
                <a:gd name="T14" fmla="*/ 0 60000 65536"/>
                <a:gd name="T15" fmla="*/ 0 60000 65536"/>
                <a:gd name="T16" fmla="*/ 0 60000 65536"/>
                <a:gd name="T17" fmla="*/ 0 60000 65536"/>
                <a:gd name="T18" fmla="*/ 0 60000 65536"/>
                <a:gd name="T19" fmla="*/ 0 60000 65536"/>
                <a:gd name="T20" fmla="*/ 0 60000 65536"/>
                <a:gd name="T21" fmla="*/ 0 w 56"/>
                <a:gd name="T22" fmla="*/ 0 h 11"/>
                <a:gd name="T23" fmla="*/ 56 w 5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5" name="Freeform 32">
              <a:extLst>
                <a:ext uri="{FF2B5EF4-FFF2-40B4-BE49-F238E27FC236}">
                  <a16:creationId xmlns:a16="http://schemas.microsoft.com/office/drawing/2014/main" id="{3BE0CFDF-2CB8-4C6B-8E09-E1A161C5365B}"/>
                </a:ext>
              </a:extLst>
            </p:cNvPr>
            <p:cNvSpPr>
              <a:spLocks noEditPoints="1"/>
            </p:cNvSpPr>
            <p:nvPr/>
          </p:nvSpPr>
          <p:spPr bwMode="auto">
            <a:xfrm>
              <a:off x="2717581" y="465391"/>
              <a:ext cx="3759066" cy="3764823"/>
            </a:xfrm>
            <a:custGeom>
              <a:avLst/>
              <a:gdLst>
                <a:gd name="T0" fmla="*/ 2147483647 w 551"/>
                <a:gd name="T1" fmla="*/ 2147483647 h 552"/>
                <a:gd name="T2" fmla="*/ 2147483647 w 551"/>
                <a:gd name="T3" fmla="*/ 232586949 h 552"/>
                <a:gd name="T4" fmla="*/ 2147483647 w 551"/>
                <a:gd name="T5" fmla="*/ 744268561 h 552"/>
                <a:gd name="T6" fmla="*/ 2147483647 w 551"/>
                <a:gd name="T7" fmla="*/ 0 h 552"/>
                <a:gd name="T8" fmla="*/ 2147483647 w 551"/>
                <a:gd name="T9" fmla="*/ 2147483647 h 552"/>
                <a:gd name="T10" fmla="*/ 279262429 w 551"/>
                <a:gd name="T11" fmla="*/ 2147483647 h 552"/>
                <a:gd name="T12" fmla="*/ 2147483647 w 551"/>
                <a:gd name="T13" fmla="*/ 2147483647 h 552"/>
                <a:gd name="T14" fmla="*/ 279262429 w 551"/>
                <a:gd name="T15" fmla="*/ 2147483647 h 552"/>
                <a:gd name="T16" fmla="*/ 2147483647 w 551"/>
                <a:gd name="T17" fmla="*/ 2147483647 h 552"/>
                <a:gd name="T18" fmla="*/ 2147483647 w 551"/>
                <a:gd name="T19" fmla="*/ 2147483647 h 552"/>
                <a:gd name="T20" fmla="*/ 2147483647 w 551"/>
                <a:gd name="T21" fmla="*/ 2147483647 h 552"/>
                <a:gd name="T22" fmla="*/ 2147483647 w 551"/>
                <a:gd name="T23" fmla="*/ 2147483647 h 552"/>
                <a:gd name="T24" fmla="*/ 2147483647 w 551"/>
                <a:gd name="T25" fmla="*/ 2147483647 h 552"/>
                <a:gd name="T26" fmla="*/ 2147483647 w 551"/>
                <a:gd name="T27" fmla="*/ 2147483647 h 552"/>
                <a:gd name="T28" fmla="*/ 2147483647 w 551"/>
                <a:gd name="T29" fmla="*/ 2147483647 h 552"/>
                <a:gd name="T30" fmla="*/ 2147483647 w 551"/>
                <a:gd name="T31" fmla="*/ 2147483647 h 552"/>
                <a:gd name="T32" fmla="*/ 2147483647 w 551"/>
                <a:gd name="T33" fmla="*/ 2147483647 h 552"/>
                <a:gd name="T34" fmla="*/ 2147483647 w 551"/>
                <a:gd name="T35" fmla="*/ 2147483647 h 552"/>
                <a:gd name="T36" fmla="*/ 2147483647 w 551"/>
                <a:gd name="T37" fmla="*/ 2147483647 h 552"/>
                <a:gd name="T38" fmla="*/ 2147483647 w 551"/>
                <a:gd name="T39" fmla="*/ 2147483647 h 552"/>
                <a:gd name="T40" fmla="*/ 2147483647 w 551"/>
                <a:gd name="T41" fmla="*/ 2147483647 h 552"/>
                <a:gd name="T42" fmla="*/ 2147483647 w 551"/>
                <a:gd name="T43" fmla="*/ 2147483647 h 552"/>
                <a:gd name="T44" fmla="*/ 2147483647 w 551"/>
                <a:gd name="T45" fmla="*/ 2147483647 h 552"/>
                <a:gd name="T46" fmla="*/ 2147483647 w 551"/>
                <a:gd name="T47" fmla="*/ 2147483647 h 552"/>
                <a:gd name="T48" fmla="*/ 2147483647 w 551"/>
                <a:gd name="T49" fmla="*/ 2147483647 h 552"/>
                <a:gd name="T50" fmla="*/ 2147483647 w 551"/>
                <a:gd name="T51" fmla="*/ 2147483647 h 552"/>
                <a:gd name="T52" fmla="*/ 2147483647 w 551"/>
                <a:gd name="T53" fmla="*/ 2147483647 h 552"/>
                <a:gd name="T54" fmla="*/ 2147483647 w 551"/>
                <a:gd name="T55" fmla="*/ 2147483647 h 552"/>
                <a:gd name="T56" fmla="*/ 2147483647 w 551"/>
                <a:gd name="T57" fmla="*/ 2147483647 h 552"/>
                <a:gd name="T58" fmla="*/ 2147483647 w 551"/>
                <a:gd name="T59" fmla="*/ 2147483647 h 552"/>
                <a:gd name="T60" fmla="*/ 2147483647 w 551"/>
                <a:gd name="T61" fmla="*/ 2147483647 h 552"/>
                <a:gd name="T62" fmla="*/ 2147483647 w 551"/>
                <a:gd name="T63" fmla="*/ 2147483647 h 552"/>
                <a:gd name="T64" fmla="*/ 2147483647 w 551"/>
                <a:gd name="T65" fmla="*/ 2147483647 h 552"/>
                <a:gd name="T66" fmla="*/ 2147483647 w 551"/>
                <a:gd name="T67" fmla="*/ 2147483647 h 552"/>
                <a:gd name="T68" fmla="*/ 2147483647 w 551"/>
                <a:gd name="T69" fmla="*/ 2147483647 h 552"/>
                <a:gd name="T70" fmla="*/ 2147483647 w 551"/>
                <a:gd name="T71" fmla="*/ 2147483647 h 552"/>
                <a:gd name="T72" fmla="*/ 2147483647 w 551"/>
                <a:gd name="T73" fmla="*/ 2147483647 h 552"/>
                <a:gd name="T74" fmla="*/ 2147483647 w 551"/>
                <a:gd name="T75" fmla="*/ 2147483647 h 552"/>
                <a:gd name="T76" fmla="*/ 2147483647 w 551"/>
                <a:gd name="T77" fmla="*/ 2147483647 h 552"/>
                <a:gd name="T78" fmla="*/ 2147483647 w 551"/>
                <a:gd name="T79" fmla="*/ 2147483647 h 552"/>
                <a:gd name="T80" fmla="*/ 2147483647 w 551"/>
                <a:gd name="T81" fmla="*/ 2147483647 h 552"/>
                <a:gd name="T82" fmla="*/ 2147483647 w 551"/>
                <a:gd name="T83" fmla="*/ 2147483647 h 552"/>
                <a:gd name="T84" fmla="*/ 2147483647 w 551"/>
                <a:gd name="T85" fmla="*/ 2147483647 h 552"/>
                <a:gd name="T86" fmla="*/ 2147483647 w 551"/>
                <a:gd name="T87" fmla="*/ 2147483647 h 552"/>
                <a:gd name="T88" fmla="*/ 2147483647 w 551"/>
                <a:gd name="T89" fmla="*/ 2147483647 h 552"/>
                <a:gd name="T90" fmla="*/ 2147483647 w 551"/>
                <a:gd name="T91" fmla="*/ 2147483647 h 552"/>
                <a:gd name="T92" fmla="*/ 2147483647 w 551"/>
                <a:gd name="T93" fmla="*/ 2147483647 h 552"/>
                <a:gd name="T94" fmla="*/ 2147483647 w 551"/>
                <a:gd name="T95" fmla="*/ 2147483647 h 552"/>
                <a:gd name="T96" fmla="*/ 2147483647 w 551"/>
                <a:gd name="T97" fmla="*/ 2147483647 h 552"/>
                <a:gd name="T98" fmla="*/ 2147483647 w 551"/>
                <a:gd name="T99" fmla="*/ 2147483647 h 552"/>
                <a:gd name="T100" fmla="*/ 2147483647 w 551"/>
                <a:gd name="T101" fmla="*/ 2147483647 h 552"/>
                <a:gd name="T102" fmla="*/ 2147483647 w 551"/>
                <a:gd name="T103" fmla="*/ 2147483647 h 552"/>
                <a:gd name="T104" fmla="*/ 2147483647 w 551"/>
                <a:gd name="T105" fmla="*/ 2147483647 h 552"/>
                <a:gd name="T106" fmla="*/ 2147483647 w 551"/>
                <a:gd name="T107" fmla="*/ 2147483647 h 552"/>
                <a:gd name="T108" fmla="*/ 2147483647 w 551"/>
                <a:gd name="T109" fmla="*/ 2147483647 h 552"/>
                <a:gd name="T110" fmla="*/ 2147483647 w 551"/>
                <a:gd name="T111" fmla="*/ 2147483647 h 552"/>
                <a:gd name="T112" fmla="*/ 2147483647 w 551"/>
                <a:gd name="T113" fmla="*/ 2147483647 h 552"/>
                <a:gd name="T114" fmla="*/ 2147483647 w 551"/>
                <a:gd name="T115" fmla="*/ 2147483647 h 552"/>
                <a:gd name="T116" fmla="*/ 2147483647 w 551"/>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51"/>
                <a:gd name="T178" fmla="*/ 0 h 552"/>
                <a:gd name="T179" fmla="*/ 551 w 551"/>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6" name="Freeform 33">
              <a:extLst>
                <a:ext uri="{FF2B5EF4-FFF2-40B4-BE49-F238E27FC236}">
                  <a16:creationId xmlns:a16="http://schemas.microsoft.com/office/drawing/2014/main" id="{84E7A96E-8625-4158-839D-EE50ACABFDD2}"/>
                </a:ext>
              </a:extLst>
            </p:cNvPr>
            <p:cNvSpPr/>
            <p:nvPr/>
          </p:nvSpPr>
          <p:spPr bwMode="auto">
            <a:xfrm>
              <a:off x="5405917" y="1461284"/>
              <a:ext cx="135281" cy="129523"/>
            </a:xfrm>
            <a:custGeom>
              <a:avLst/>
              <a:gdLst>
                <a:gd name="T0" fmla="*/ 457527143 w 20"/>
                <a:gd name="T1" fmla="*/ 836486679 h 19"/>
                <a:gd name="T2" fmla="*/ 777791260 w 20"/>
                <a:gd name="T3" fmla="*/ 790015209 h 19"/>
                <a:gd name="T4" fmla="*/ 823543277 w 20"/>
                <a:gd name="T5" fmla="*/ 232357458 h 19"/>
                <a:gd name="T6" fmla="*/ 183008120 w 20"/>
                <a:gd name="T7" fmla="*/ 46471484 h 19"/>
                <a:gd name="T8" fmla="*/ 0 w 20"/>
                <a:gd name="T9" fmla="*/ 232357458 h 19"/>
                <a:gd name="T10" fmla="*/ 457527143 w 20"/>
                <a:gd name="T11" fmla="*/ 836486679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7" name="Freeform 34">
              <a:extLst>
                <a:ext uri="{FF2B5EF4-FFF2-40B4-BE49-F238E27FC236}">
                  <a16:creationId xmlns:a16="http://schemas.microsoft.com/office/drawing/2014/main" id="{91041F1A-1C78-48B5-A631-E3A7FF42AA34}"/>
                </a:ext>
              </a:extLst>
            </p:cNvPr>
            <p:cNvSpPr/>
            <p:nvPr/>
          </p:nvSpPr>
          <p:spPr bwMode="auto">
            <a:xfrm>
              <a:off x="5072034" y="1475677"/>
              <a:ext cx="120888" cy="115132"/>
            </a:xfrm>
            <a:custGeom>
              <a:avLst/>
              <a:gdLst>
                <a:gd name="T0" fmla="*/ 135313963 w 18"/>
                <a:gd name="T1" fmla="*/ 779727945 h 17"/>
                <a:gd name="T2" fmla="*/ 360837200 w 18"/>
                <a:gd name="T3" fmla="*/ 733864795 h 17"/>
                <a:gd name="T4" fmla="*/ 811883674 w 18"/>
                <a:gd name="T5" fmla="*/ 137596276 h 17"/>
                <a:gd name="T6" fmla="*/ 360837200 w 18"/>
                <a:gd name="T7" fmla="*/ 45863163 h 17"/>
                <a:gd name="T8" fmla="*/ 90209300 w 18"/>
                <a:gd name="T9" fmla="*/ 275199325 h 17"/>
                <a:gd name="T10" fmla="*/ 135313963 w 18"/>
                <a:gd name="T11" fmla="*/ 779727945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grpSp>
    </p:spTree>
    <p:extLst>
      <p:ext uri="{BB962C8B-B14F-4D97-AF65-F5344CB8AC3E}">
        <p14:creationId xmlns:p14="http://schemas.microsoft.com/office/powerpoint/2010/main" val="214214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导航页">
    <p:spTree>
      <p:nvGrpSpPr>
        <p:cNvPr id="1" name=""/>
        <p:cNvGrpSpPr/>
        <p:nvPr/>
      </p:nvGrpSpPr>
      <p:grpSpPr>
        <a:xfrm>
          <a:off x="0" y="0"/>
          <a:ext cx="0" cy="0"/>
          <a:chOff x="0" y="0"/>
          <a:chExt cx="0" cy="0"/>
        </a:xfrm>
      </p:grpSpPr>
      <p:sp>
        <p:nvSpPr>
          <p:cNvPr id="2" name="Title 1"/>
          <p:cNvSpPr>
            <a:spLocks noGrp="1"/>
          </p:cNvSpPr>
          <p:nvPr>
            <p:ph type="title"/>
          </p:nvPr>
        </p:nvSpPr>
        <p:spPr>
          <a:xfrm>
            <a:off x="635961" y="0"/>
            <a:ext cx="10674590" cy="844601"/>
          </a:xfrm>
        </p:spPr>
        <p:txBody>
          <a:bodyPr>
            <a:normAutofit/>
          </a:bodyPr>
          <a:lstStyle>
            <a:lvl1pPr marL="0">
              <a:defRPr sz="3600">
                <a:solidFill>
                  <a:schemeClr val="tx1">
                    <a:lumMod val="65000"/>
                    <a:lumOff val="35000"/>
                  </a:schemeClr>
                </a:solidFill>
                <a:latin typeface="腾讯体 W7" panose="020C08030202040F0204" pitchFamily="34" charset="-122"/>
                <a:ea typeface="腾讯体 W7" panose="020C08030202040F0204" pitchFamily="34" charset="-122"/>
              </a:defRPr>
            </a:lvl1pPr>
          </a:lstStyle>
          <a:p>
            <a:r>
              <a:rPr lang="zh-CN" altLang="en-US" dirty="0"/>
              <a:t>单击此处编辑母版标题样式</a:t>
            </a:r>
            <a:endParaRPr lang="en-US" dirty="0"/>
          </a:p>
        </p:txBody>
      </p:sp>
      <p:sp>
        <p:nvSpPr>
          <p:cNvPr id="4" name="Date Placeholder 3"/>
          <p:cNvSpPr>
            <a:spLocks noGrp="1"/>
          </p:cNvSpPr>
          <p:nvPr>
            <p:ph type="dt" sz="half" idx="10"/>
          </p:nvPr>
        </p:nvSpPr>
        <p:spPr/>
        <p:txBody>
          <a:bodyPr/>
          <a:lstStyle>
            <a:lvl1pPr>
              <a:defRPr>
                <a:latin typeface="腾讯体 W3" panose="020C04030202040F0204" pitchFamily="34" charset="-122"/>
                <a:ea typeface="腾讯体 W3" panose="020C04030202040F0204" pitchFamily="34" charset="-122"/>
              </a:defRPr>
            </a:lvl1pPr>
          </a:lstStyle>
          <a:p>
            <a:fld id="{D515C40F-68D7-4904-966C-9F3D550CC0AF}" type="datetime1">
              <a:rPr lang="zh-CN" altLang="en-US" smtClean="0"/>
              <a:t>2021/10/19</a:t>
            </a:fld>
            <a:endParaRPr lang="zh-CN" altLang="en-US"/>
          </a:p>
        </p:txBody>
      </p:sp>
      <p:sp>
        <p:nvSpPr>
          <p:cNvPr id="5" name="Footer Placeholder 4"/>
          <p:cNvSpPr>
            <a:spLocks noGrp="1"/>
          </p:cNvSpPr>
          <p:nvPr>
            <p:ph type="ftr" sz="quarter" idx="11"/>
          </p:nvPr>
        </p:nvSpPr>
        <p:spPr/>
        <p:txBody>
          <a:bodyPr/>
          <a:lstStyle>
            <a:lvl1pPr>
              <a:defRPr>
                <a:latin typeface="腾讯体 W3" panose="020C04030202040F0204" pitchFamily="34" charset="-122"/>
                <a:ea typeface="腾讯体 W3" panose="020C04030202040F0204" pitchFamily="34" charset="-122"/>
              </a:defRPr>
            </a:lvl1pPr>
          </a:lstStyle>
          <a:p>
            <a:r>
              <a:rPr lang="zh-CN" altLang="en-US" dirty="0"/>
              <a:t>深圳大学 计算机与软件学院</a:t>
            </a:r>
            <a:r>
              <a:rPr lang="en-US" altLang="zh-CN" dirty="0"/>
              <a:t>《</a:t>
            </a:r>
            <a:r>
              <a:rPr lang="zh-CN" altLang="en-US" dirty="0"/>
              <a:t>软件工程</a:t>
            </a:r>
            <a:r>
              <a:rPr lang="en-US" altLang="zh-CN" dirty="0"/>
              <a:t>》</a:t>
            </a:r>
            <a:r>
              <a:rPr lang="zh-CN" altLang="en-US" dirty="0"/>
              <a:t>课程组</a:t>
            </a:r>
          </a:p>
        </p:txBody>
      </p:sp>
      <p:sp>
        <p:nvSpPr>
          <p:cNvPr id="6" name="Slide Number Placeholder 5"/>
          <p:cNvSpPr>
            <a:spLocks noGrp="1"/>
          </p:cNvSpPr>
          <p:nvPr>
            <p:ph type="sldNum" sz="quarter" idx="12"/>
          </p:nvPr>
        </p:nvSpPr>
        <p:spPr/>
        <p:txBody>
          <a:bodyPr/>
          <a:lstStyle>
            <a:lvl1pPr>
              <a:defRPr>
                <a:latin typeface="腾讯体 W3" panose="020C04030202040F0204" pitchFamily="34" charset="-122"/>
                <a:ea typeface="腾讯体 W3" panose="020C04030202040F0204" pitchFamily="34" charset="-122"/>
              </a:defRPr>
            </a:lvl1pPr>
          </a:lstStyle>
          <a:p>
            <a:fld id="{5B3F3CCD-5AE8-4BDA-99FD-25BB3DCCC447}" type="slidenum">
              <a:rPr lang="zh-CN" altLang="en-US" smtClean="0"/>
              <a:pPr/>
              <a:t>‹#›</a:t>
            </a:fld>
            <a:endParaRPr lang="zh-CN" altLang="en-US"/>
          </a:p>
        </p:txBody>
      </p:sp>
      <p:grpSp>
        <p:nvGrpSpPr>
          <p:cNvPr id="7" name="组合 21">
            <a:extLst>
              <a:ext uri="{FF2B5EF4-FFF2-40B4-BE49-F238E27FC236}">
                <a16:creationId xmlns:a16="http://schemas.microsoft.com/office/drawing/2014/main" id="{04D73534-B01D-470E-9999-EDD74B568796}"/>
              </a:ext>
            </a:extLst>
          </p:cNvPr>
          <p:cNvGrpSpPr/>
          <p:nvPr userDrawn="1"/>
        </p:nvGrpSpPr>
        <p:grpSpPr bwMode="auto">
          <a:xfrm>
            <a:off x="6726560" y="-210839"/>
            <a:ext cx="7768666" cy="7764182"/>
            <a:chOff x="1502936" y="-740618"/>
            <a:chExt cx="6188355" cy="6185476"/>
          </a:xfrm>
        </p:grpSpPr>
        <p:sp>
          <p:nvSpPr>
            <p:cNvPr id="8" name="Freeform 5">
              <a:extLst>
                <a:ext uri="{FF2B5EF4-FFF2-40B4-BE49-F238E27FC236}">
                  <a16:creationId xmlns:a16="http://schemas.microsoft.com/office/drawing/2014/main" id="{DF5B0DAE-6945-40E0-B72E-62DA1EDEB9CD}"/>
                </a:ext>
              </a:extLst>
            </p:cNvPr>
            <p:cNvSpPr/>
            <p:nvPr/>
          </p:nvSpPr>
          <p:spPr bwMode="auto">
            <a:xfrm>
              <a:off x="4764056" y="-426883"/>
              <a:ext cx="538243" cy="584295"/>
            </a:xfrm>
            <a:custGeom>
              <a:avLst/>
              <a:gdLst>
                <a:gd name="T0" fmla="*/ 2147483647 w 79"/>
                <a:gd name="T1" fmla="*/ 2147483647 h 86"/>
                <a:gd name="T2" fmla="*/ 1299754571 w 79"/>
                <a:gd name="T3" fmla="*/ 2147483647 h 86"/>
                <a:gd name="T4" fmla="*/ 92836688 w 79"/>
                <a:gd name="T5" fmla="*/ 2147483647 h 86"/>
                <a:gd name="T6" fmla="*/ 464197148 w 79"/>
                <a:gd name="T7" fmla="*/ 507759181 h 86"/>
                <a:gd name="T8" fmla="*/ 46418344 w 79"/>
                <a:gd name="T9" fmla="*/ 92318604 h 86"/>
                <a:gd name="T10" fmla="*/ 185680190 w 79"/>
                <a:gd name="T11" fmla="*/ 0 h 86"/>
                <a:gd name="T12" fmla="*/ 881975753 w 79"/>
                <a:gd name="T13" fmla="*/ 138477919 h 86"/>
                <a:gd name="T14" fmla="*/ 1624689700 w 79"/>
                <a:gd name="T15" fmla="*/ 230803343 h 86"/>
                <a:gd name="T16" fmla="*/ 1717533175 w 79"/>
                <a:gd name="T17" fmla="*/ 323121921 h 86"/>
                <a:gd name="T18" fmla="*/ 1206911096 w 79"/>
                <a:gd name="T19" fmla="*/ 600084553 h 86"/>
                <a:gd name="T20" fmla="*/ 881975753 w 79"/>
                <a:gd name="T21" fmla="*/ 2147483647 h 86"/>
                <a:gd name="T22" fmla="*/ 1531853038 w 79"/>
                <a:gd name="T23" fmla="*/ 2147483647 h 86"/>
                <a:gd name="T24" fmla="*/ 2147483647 w 79"/>
                <a:gd name="T25" fmla="*/ 2147483647 h 86"/>
                <a:gd name="T26" fmla="*/ 2147483647 w 79"/>
                <a:gd name="T27" fmla="*/ 1384806260 h 86"/>
                <a:gd name="T28" fmla="*/ 2147483647 w 79"/>
                <a:gd name="T29" fmla="*/ 507759181 h 86"/>
                <a:gd name="T30" fmla="*/ 2147483647 w 79"/>
                <a:gd name="T31" fmla="*/ 415440498 h 86"/>
                <a:gd name="T32" fmla="*/ 2147483647 w 79"/>
                <a:gd name="T33" fmla="*/ 369281209 h 86"/>
                <a:gd name="T34" fmla="*/ 2147483647 w 79"/>
                <a:gd name="T35" fmla="*/ 461599893 h 86"/>
                <a:gd name="T36" fmla="*/ 2147483647 w 79"/>
                <a:gd name="T37" fmla="*/ 553925264 h 86"/>
                <a:gd name="T38" fmla="*/ 2147483647 w 79"/>
                <a:gd name="T39" fmla="*/ 600084553 h 86"/>
                <a:gd name="T40" fmla="*/ 2147483647 w 79"/>
                <a:gd name="T41" fmla="*/ 692403130 h 86"/>
                <a:gd name="T42" fmla="*/ 2147483647 w 79"/>
                <a:gd name="T43" fmla="*/ 1384806260 h 86"/>
                <a:gd name="T44" fmla="*/ 2147483647 w 79"/>
                <a:gd name="T45" fmla="*/ 2147483647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9"/>
                <a:gd name="T70" fmla="*/ 0 h 86"/>
                <a:gd name="T71" fmla="*/ 79 w 79"/>
                <a:gd name="T72" fmla="*/ 86 h 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9" name="Freeform 6">
              <a:extLst>
                <a:ext uri="{FF2B5EF4-FFF2-40B4-BE49-F238E27FC236}">
                  <a16:creationId xmlns:a16="http://schemas.microsoft.com/office/drawing/2014/main" id="{128565BF-4013-4F24-B0CC-E0FEDB4CCE47}"/>
                </a:ext>
              </a:extLst>
            </p:cNvPr>
            <p:cNvSpPr/>
            <p:nvPr/>
          </p:nvSpPr>
          <p:spPr bwMode="auto">
            <a:xfrm>
              <a:off x="5247611" y="-297359"/>
              <a:ext cx="731090" cy="687914"/>
            </a:xfrm>
            <a:custGeom>
              <a:avLst/>
              <a:gdLst>
                <a:gd name="T0" fmla="*/ 980378172 w 107"/>
                <a:gd name="T1" fmla="*/ 2147483647 h 101"/>
                <a:gd name="T2" fmla="*/ 1027065430 w 107"/>
                <a:gd name="T3" fmla="*/ 2147483647 h 101"/>
                <a:gd name="T4" fmla="*/ 1260488052 w 107"/>
                <a:gd name="T5" fmla="*/ 2147483647 h 101"/>
                <a:gd name="T6" fmla="*/ 1167113537 w 107"/>
                <a:gd name="T7" fmla="*/ 2147483647 h 101"/>
                <a:gd name="T8" fmla="*/ 606900397 w 107"/>
                <a:gd name="T9" fmla="*/ 2147483647 h 101"/>
                <a:gd name="T10" fmla="*/ 46687271 w 107"/>
                <a:gd name="T11" fmla="*/ 2147483647 h 101"/>
                <a:gd name="T12" fmla="*/ 0 w 107"/>
                <a:gd name="T13" fmla="*/ 2147483647 h 101"/>
                <a:gd name="T14" fmla="*/ 326790411 w 107"/>
                <a:gd name="T15" fmla="*/ 2147483647 h 101"/>
                <a:gd name="T16" fmla="*/ 887010276 w 107"/>
                <a:gd name="T17" fmla="*/ 2147483647 h 101"/>
                <a:gd name="T18" fmla="*/ 1820701405 w 107"/>
                <a:gd name="T19" fmla="*/ 649458943 h 101"/>
                <a:gd name="T20" fmla="*/ 1493910673 w 107"/>
                <a:gd name="T21" fmla="*/ 139169781 h 101"/>
                <a:gd name="T22" fmla="*/ 1400536159 w 107"/>
                <a:gd name="T23" fmla="*/ 46389923 h 101"/>
                <a:gd name="T24" fmla="*/ 1493910673 w 107"/>
                <a:gd name="T25" fmla="*/ 0 h 101"/>
                <a:gd name="T26" fmla="*/ 2007443602 w 107"/>
                <a:gd name="T27" fmla="*/ 231949653 h 101"/>
                <a:gd name="T28" fmla="*/ 2147483647 w 107"/>
                <a:gd name="T29" fmla="*/ 510289215 h 101"/>
                <a:gd name="T30" fmla="*/ 2147483647 w 107"/>
                <a:gd name="T31" fmla="*/ 2147483647 h 101"/>
                <a:gd name="T32" fmla="*/ 2147483647 w 107"/>
                <a:gd name="T33" fmla="*/ 2147483647 h 101"/>
                <a:gd name="T34" fmla="*/ 2147483647 w 107"/>
                <a:gd name="T35" fmla="*/ 1994773762 h 101"/>
                <a:gd name="T36" fmla="*/ 2147483647 w 107"/>
                <a:gd name="T37" fmla="*/ 1252534788 h 101"/>
                <a:gd name="T38" fmla="*/ 2147483647 w 107"/>
                <a:gd name="T39" fmla="*/ 1066975150 h 101"/>
                <a:gd name="T40" fmla="*/ 2147483647 w 107"/>
                <a:gd name="T41" fmla="*/ 1020585241 h 101"/>
                <a:gd name="T42" fmla="*/ 2147483647 w 107"/>
                <a:gd name="T43" fmla="*/ 1298924697 h 101"/>
                <a:gd name="T44" fmla="*/ 2147483647 w 107"/>
                <a:gd name="T45" fmla="*/ 1530874243 h 101"/>
                <a:gd name="T46" fmla="*/ 2147483647 w 107"/>
                <a:gd name="T47" fmla="*/ 1577264153 h 101"/>
                <a:gd name="T48" fmla="*/ 2147483647 w 107"/>
                <a:gd name="T49" fmla="*/ 1577264153 h 101"/>
                <a:gd name="T50" fmla="*/ 2147483647 w 107"/>
                <a:gd name="T51" fmla="*/ 2041163671 h 101"/>
                <a:gd name="T52" fmla="*/ 2147483647 w 107"/>
                <a:gd name="T53" fmla="*/ 2147483647 h 101"/>
                <a:gd name="T54" fmla="*/ 2147483647 w 107"/>
                <a:gd name="T55" fmla="*/ 2147483647 h 101"/>
                <a:gd name="T56" fmla="*/ 2147483647 w 107"/>
                <a:gd name="T57" fmla="*/ 2147483647 h 101"/>
                <a:gd name="T58" fmla="*/ 1867388662 w 107"/>
                <a:gd name="T59" fmla="*/ 881415300 h 101"/>
                <a:gd name="T60" fmla="*/ 1867388662 w 107"/>
                <a:gd name="T61" fmla="*/ 881415300 h 101"/>
                <a:gd name="T62" fmla="*/ 980378172 w 107"/>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
                <a:gd name="T97" fmla="*/ 0 h 101"/>
                <a:gd name="T98" fmla="*/ 107 w 107"/>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0" name="Freeform 7">
              <a:extLst>
                <a:ext uri="{FF2B5EF4-FFF2-40B4-BE49-F238E27FC236}">
                  <a16:creationId xmlns:a16="http://schemas.microsoft.com/office/drawing/2014/main" id="{927F6825-D14D-482C-9E19-0923D7D321BF}"/>
                </a:ext>
              </a:extLst>
            </p:cNvPr>
            <p:cNvSpPr/>
            <p:nvPr/>
          </p:nvSpPr>
          <p:spPr bwMode="auto">
            <a:xfrm>
              <a:off x="5808880" y="22132"/>
              <a:ext cx="497948" cy="572782"/>
            </a:xfrm>
            <a:custGeom>
              <a:avLst/>
              <a:gdLst>
                <a:gd name="T0" fmla="*/ 2147483647 w 73"/>
                <a:gd name="T1" fmla="*/ 604455474 h 84"/>
                <a:gd name="T2" fmla="*/ 2000741438 w 73"/>
                <a:gd name="T3" fmla="*/ 46497621 h 84"/>
                <a:gd name="T4" fmla="*/ 2140323707 w 73"/>
                <a:gd name="T5" fmla="*/ 46497621 h 84"/>
                <a:gd name="T6" fmla="*/ 2147483647 w 73"/>
                <a:gd name="T7" fmla="*/ 511460259 h 84"/>
                <a:gd name="T8" fmla="*/ 2147483647 w 73"/>
                <a:gd name="T9" fmla="*/ 929932122 h 84"/>
                <a:gd name="T10" fmla="*/ 2147483647 w 73"/>
                <a:gd name="T11" fmla="*/ 1022920518 h 84"/>
                <a:gd name="T12" fmla="*/ 2147483647 w 73"/>
                <a:gd name="T13" fmla="*/ 1069418126 h 84"/>
                <a:gd name="T14" fmla="*/ 1209747534 w 73"/>
                <a:gd name="T15" fmla="*/ 2147483647 h 84"/>
                <a:gd name="T16" fmla="*/ 1349336624 w 73"/>
                <a:gd name="T17" fmla="*/ 2147483647 h 84"/>
                <a:gd name="T18" fmla="*/ 1256281778 w 73"/>
                <a:gd name="T19" fmla="*/ 2147483647 h 84"/>
                <a:gd name="T20" fmla="*/ 651404601 w 73"/>
                <a:gd name="T21" fmla="*/ 2147483647 h 84"/>
                <a:gd name="T22" fmla="*/ 46527436 w 73"/>
                <a:gd name="T23" fmla="*/ 2147483647 h 84"/>
                <a:gd name="T24" fmla="*/ 0 w 73"/>
                <a:gd name="T25" fmla="*/ 2147483647 h 84"/>
                <a:gd name="T26" fmla="*/ 604877177 w 73"/>
                <a:gd name="T27" fmla="*/ 2147483647 h 84"/>
                <a:gd name="T28" fmla="*/ 2147483647 w 73"/>
                <a:gd name="T29" fmla="*/ 604455474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4"/>
                <a:gd name="T47" fmla="*/ 73 w 73"/>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1" name="Freeform 8">
              <a:extLst>
                <a:ext uri="{FF2B5EF4-FFF2-40B4-BE49-F238E27FC236}">
                  <a16:creationId xmlns:a16="http://schemas.microsoft.com/office/drawing/2014/main" id="{E51365E9-6861-4AF4-ADA1-C2D960925532}"/>
                </a:ext>
              </a:extLst>
            </p:cNvPr>
            <p:cNvSpPr/>
            <p:nvPr/>
          </p:nvSpPr>
          <p:spPr bwMode="auto">
            <a:xfrm>
              <a:off x="6217599" y="255275"/>
              <a:ext cx="587174" cy="558391"/>
            </a:xfrm>
            <a:custGeom>
              <a:avLst/>
              <a:gdLst>
                <a:gd name="T0" fmla="*/ 2147483647 w 86"/>
                <a:gd name="T1" fmla="*/ 2147483647 h 82"/>
                <a:gd name="T2" fmla="*/ 2147483647 w 86"/>
                <a:gd name="T3" fmla="*/ 2147483647 h 82"/>
                <a:gd name="T4" fmla="*/ 2147483647 w 86"/>
                <a:gd name="T5" fmla="*/ 1762111525 h 82"/>
                <a:gd name="T6" fmla="*/ 2147483647 w 86"/>
                <a:gd name="T7" fmla="*/ 1808478815 h 82"/>
                <a:gd name="T8" fmla="*/ 2147483647 w 86"/>
                <a:gd name="T9" fmla="*/ 2147483647 h 82"/>
                <a:gd name="T10" fmla="*/ 2147483647 w 86"/>
                <a:gd name="T11" fmla="*/ 2147483647 h 82"/>
                <a:gd name="T12" fmla="*/ 2147483647 w 86"/>
                <a:gd name="T13" fmla="*/ 2147483647 h 82"/>
                <a:gd name="T14" fmla="*/ 2147483647 w 86"/>
                <a:gd name="T15" fmla="*/ 2147483647 h 82"/>
                <a:gd name="T16" fmla="*/ 186461870 w 86"/>
                <a:gd name="T17" fmla="*/ 2147483647 h 82"/>
                <a:gd name="T18" fmla="*/ 0 w 86"/>
                <a:gd name="T19" fmla="*/ 2147483647 h 82"/>
                <a:gd name="T20" fmla="*/ 46618881 w 86"/>
                <a:gd name="T21" fmla="*/ 2147483647 h 82"/>
                <a:gd name="T22" fmla="*/ 1398484536 w 86"/>
                <a:gd name="T23" fmla="*/ 649197605 h 82"/>
                <a:gd name="T24" fmla="*/ 1398484536 w 86"/>
                <a:gd name="T25" fmla="*/ 0 h 82"/>
                <a:gd name="T26" fmla="*/ 1491715444 w 86"/>
                <a:gd name="T27" fmla="*/ 0 h 82"/>
                <a:gd name="T28" fmla="*/ 1957877241 w 86"/>
                <a:gd name="T29" fmla="*/ 556457066 h 82"/>
                <a:gd name="T30" fmla="*/ 2147483647 w 86"/>
                <a:gd name="T31" fmla="*/ 1066540458 h 82"/>
                <a:gd name="T32" fmla="*/ 2147483647 w 86"/>
                <a:gd name="T33" fmla="*/ 1205654671 h 82"/>
                <a:gd name="T34" fmla="*/ 2097727017 w 86"/>
                <a:gd name="T35" fmla="*/ 1112914132 h 82"/>
                <a:gd name="T36" fmla="*/ 1957877241 w 86"/>
                <a:gd name="T37" fmla="*/ 1252021536 h 82"/>
                <a:gd name="T38" fmla="*/ 1025554075 w 86"/>
                <a:gd name="T39" fmla="*/ 2147483647 h 82"/>
                <a:gd name="T40" fmla="*/ 2147483647 w 86"/>
                <a:gd name="T41" fmla="*/ 2147483647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82"/>
                <a:gd name="T65" fmla="*/ 86 w 86"/>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2" name="Freeform 9">
              <a:extLst>
                <a:ext uri="{FF2B5EF4-FFF2-40B4-BE49-F238E27FC236}">
                  <a16:creationId xmlns:a16="http://schemas.microsoft.com/office/drawing/2014/main" id="{7F35B358-C82A-4926-A849-1BAE3B0F2188}"/>
                </a:ext>
              </a:extLst>
            </p:cNvPr>
            <p:cNvSpPr/>
            <p:nvPr/>
          </p:nvSpPr>
          <p:spPr bwMode="auto">
            <a:xfrm>
              <a:off x="6407567" y="724438"/>
              <a:ext cx="656253" cy="641861"/>
            </a:xfrm>
            <a:custGeom>
              <a:avLst/>
              <a:gdLst>
                <a:gd name="T0" fmla="*/ 2147483647 w 96"/>
                <a:gd name="T1" fmla="*/ 606135306 h 94"/>
                <a:gd name="T2" fmla="*/ 2147483647 w 96"/>
                <a:gd name="T3" fmla="*/ 46623689 h 94"/>
                <a:gd name="T4" fmla="*/ 2147483647 w 96"/>
                <a:gd name="T5" fmla="*/ 93254206 h 94"/>
                <a:gd name="T6" fmla="*/ 2147483647 w 96"/>
                <a:gd name="T7" fmla="*/ 746013161 h 94"/>
                <a:gd name="T8" fmla="*/ 2147483647 w 96"/>
                <a:gd name="T9" fmla="*/ 2147483647 h 94"/>
                <a:gd name="T10" fmla="*/ 2147483647 w 96"/>
                <a:gd name="T11" fmla="*/ 2147483647 h 94"/>
                <a:gd name="T12" fmla="*/ 2147483647 w 96"/>
                <a:gd name="T13" fmla="*/ 2147483647 h 94"/>
                <a:gd name="T14" fmla="*/ 2147483647 w 96"/>
                <a:gd name="T15" fmla="*/ 2147483647 h 94"/>
                <a:gd name="T16" fmla="*/ 2147483647 w 96"/>
                <a:gd name="T17" fmla="*/ 2147483647 h 94"/>
                <a:gd name="T18" fmla="*/ 2147483647 w 96"/>
                <a:gd name="T19" fmla="*/ 1352148467 h 94"/>
                <a:gd name="T20" fmla="*/ 2147483647 w 96"/>
                <a:gd name="T21" fmla="*/ 1119016434 h 94"/>
                <a:gd name="T22" fmla="*/ 2147483647 w 96"/>
                <a:gd name="T23" fmla="*/ 1911660312 h 94"/>
                <a:gd name="T24" fmla="*/ 2147483647 w 96"/>
                <a:gd name="T25" fmla="*/ 2004907663 h 94"/>
                <a:gd name="T26" fmla="*/ 2147483647 w 96"/>
                <a:gd name="T27" fmla="*/ 2147483647 h 94"/>
                <a:gd name="T28" fmla="*/ 2147483647 w 96"/>
                <a:gd name="T29" fmla="*/ 2147483647 h 94"/>
                <a:gd name="T30" fmla="*/ 2147483647 w 96"/>
                <a:gd name="T31" fmla="*/ 2147483647 h 94"/>
                <a:gd name="T32" fmla="*/ 1962682054 w 96"/>
                <a:gd name="T33" fmla="*/ 2147483647 h 94"/>
                <a:gd name="T34" fmla="*/ 1869220719 w 96"/>
                <a:gd name="T35" fmla="*/ 2147483647 h 94"/>
                <a:gd name="T36" fmla="*/ 1962682054 w 96"/>
                <a:gd name="T37" fmla="*/ 2147483647 h 94"/>
                <a:gd name="T38" fmla="*/ 2147483647 w 96"/>
                <a:gd name="T39" fmla="*/ 2098161842 h 94"/>
                <a:gd name="T40" fmla="*/ 2147483647 w 96"/>
                <a:gd name="T41" fmla="*/ 1958283987 h 94"/>
                <a:gd name="T42" fmla="*/ 1028068277 w 96"/>
                <a:gd name="T43" fmla="*/ 2147483647 h 94"/>
                <a:gd name="T44" fmla="*/ 934606942 w 96"/>
                <a:gd name="T45" fmla="*/ 2147483647 h 94"/>
                <a:gd name="T46" fmla="*/ 2147483647 w 96"/>
                <a:gd name="T47" fmla="*/ 2147483647 h 94"/>
                <a:gd name="T48" fmla="*/ 2147483647 w 96"/>
                <a:gd name="T49" fmla="*/ 2147483647 h 94"/>
                <a:gd name="T50" fmla="*/ 2147483647 w 96"/>
                <a:gd name="T51" fmla="*/ 2147483647 h 94"/>
                <a:gd name="T52" fmla="*/ 2147483647 w 96"/>
                <a:gd name="T53" fmla="*/ 2147483647 h 94"/>
                <a:gd name="T54" fmla="*/ 1495374952 w 96"/>
                <a:gd name="T55" fmla="*/ 2147483647 h 94"/>
                <a:gd name="T56" fmla="*/ 420576114 w 96"/>
                <a:gd name="T57" fmla="*/ 2147483647 h 94"/>
                <a:gd name="T58" fmla="*/ 46730681 w 96"/>
                <a:gd name="T59" fmla="*/ 1958283987 h 94"/>
                <a:gd name="T60" fmla="*/ 46730681 w 96"/>
                <a:gd name="T61" fmla="*/ 1818406133 h 94"/>
                <a:gd name="T62" fmla="*/ 560768224 w 96"/>
                <a:gd name="T63" fmla="*/ 2004907663 h 94"/>
                <a:gd name="T64" fmla="*/ 2147483647 w 96"/>
                <a:gd name="T65" fmla="*/ 606135306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4"/>
                <a:gd name="T101" fmla="*/ 96 w 96"/>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3" name="Freeform 10">
              <a:extLst>
                <a:ext uri="{FF2B5EF4-FFF2-40B4-BE49-F238E27FC236}">
                  <a16:creationId xmlns:a16="http://schemas.microsoft.com/office/drawing/2014/main" id="{12664A36-7E62-4B7D-8AAF-36779B22B56C}"/>
                </a:ext>
              </a:extLst>
            </p:cNvPr>
            <p:cNvSpPr>
              <a:spLocks noEditPoints="1"/>
            </p:cNvSpPr>
            <p:nvPr/>
          </p:nvSpPr>
          <p:spPr bwMode="auto">
            <a:xfrm>
              <a:off x="6681007" y="1331762"/>
              <a:ext cx="613080" cy="667766"/>
            </a:xfrm>
            <a:custGeom>
              <a:avLst/>
              <a:gdLst>
                <a:gd name="T0" fmla="*/ 1809730654 w 90"/>
                <a:gd name="T1" fmla="*/ 2147483647 h 98"/>
                <a:gd name="T2" fmla="*/ 1948940639 w 90"/>
                <a:gd name="T3" fmla="*/ 1671472715 h 98"/>
                <a:gd name="T4" fmla="*/ 742453465 w 90"/>
                <a:gd name="T5" fmla="*/ 2042907642 h 98"/>
                <a:gd name="T6" fmla="*/ 556840152 w 90"/>
                <a:gd name="T7" fmla="*/ 2147483647 h 98"/>
                <a:gd name="T8" fmla="*/ 464033496 w 90"/>
                <a:gd name="T9" fmla="*/ 2147483647 h 98"/>
                <a:gd name="T10" fmla="*/ 232016748 w 90"/>
                <a:gd name="T11" fmla="*/ 1764333044 h 98"/>
                <a:gd name="T12" fmla="*/ 46403342 w 90"/>
                <a:gd name="T13" fmla="*/ 1067887392 h 98"/>
                <a:gd name="T14" fmla="*/ 46403342 w 90"/>
                <a:gd name="T15" fmla="*/ 975027063 h 98"/>
                <a:gd name="T16" fmla="*/ 556840152 w 90"/>
                <a:gd name="T17" fmla="*/ 1300031400 h 98"/>
                <a:gd name="T18" fmla="*/ 2147483647 w 90"/>
                <a:gd name="T19" fmla="*/ 510725207 h 98"/>
                <a:gd name="T20" fmla="*/ 2147483647 w 90"/>
                <a:gd name="T21" fmla="*/ 0 h 98"/>
                <a:gd name="T22" fmla="*/ 2147483647 w 90"/>
                <a:gd name="T23" fmla="*/ 92860355 h 98"/>
                <a:gd name="T24" fmla="*/ 2147483647 w 90"/>
                <a:gd name="T25" fmla="*/ 789306193 h 98"/>
                <a:gd name="T26" fmla="*/ 2147483647 w 90"/>
                <a:gd name="T27" fmla="*/ 1578612386 h 98"/>
                <a:gd name="T28" fmla="*/ 2147483647 w 90"/>
                <a:gd name="T29" fmla="*/ 2147483647 h 98"/>
                <a:gd name="T30" fmla="*/ 2134553952 w 90"/>
                <a:gd name="T31" fmla="*/ 2135767970 h 98"/>
                <a:gd name="T32" fmla="*/ 2134553952 w 90"/>
                <a:gd name="T33" fmla="*/ 2135767970 h 98"/>
                <a:gd name="T34" fmla="*/ 1902537310 w 90"/>
                <a:gd name="T35" fmla="*/ 2147483647 h 98"/>
                <a:gd name="T36" fmla="*/ 1299293617 w 90"/>
                <a:gd name="T37" fmla="*/ 2147483647 h 98"/>
                <a:gd name="T38" fmla="*/ 1113680304 w 90"/>
                <a:gd name="T39" fmla="*/ 2147483647 h 98"/>
                <a:gd name="T40" fmla="*/ 1020873648 w 90"/>
                <a:gd name="T41" fmla="*/ 2147483647 h 98"/>
                <a:gd name="T42" fmla="*/ 881663450 w 90"/>
                <a:gd name="T43" fmla="*/ 2147483647 h 98"/>
                <a:gd name="T44" fmla="*/ 742453465 w 90"/>
                <a:gd name="T45" fmla="*/ 2147483647 h 98"/>
                <a:gd name="T46" fmla="*/ 1809730654 w 90"/>
                <a:gd name="T47" fmla="*/ 2147483647 h 98"/>
                <a:gd name="T48" fmla="*/ 2041747295 w 90"/>
                <a:gd name="T49" fmla="*/ 1625042551 h 98"/>
                <a:gd name="T50" fmla="*/ 2134553952 w 90"/>
                <a:gd name="T51" fmla="*/ 1857193798 h 98"/>
                <a:gd name="T52" fmla="*/ 2147483647 w 90"/>
                <a:gd name="T53" fmla="*/ 2147483647 h 98"/>
                <a:gd name="T54" fmla="*/ 2147483647 w 90"/>
                <a:gd name="T55" fmla="*/ 1485752057 h 98"/>
                <a:gd name="T56" fmla="*/ 2147483647 w 90"/>
                <a:gd name="T57" fmla="*/ 1160740907 h 98"/>
                <a:gd name="T58" fmla="*/ 2041747295 w 90"/>
                <a:gd name="T59" fmla="*/ 1625042551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
                <a:gd name="T91" fmla="*/ 0 h 98"/>
                <a:gd name="T92" fmla="*/ 90 w 90"/>
                <a:gd name="T93" fmla="*/ 98 h 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4" name="Freeform 11">
              <a:extLst>
                <a:ext uri="{FF2B5EF4-FFF2-40B4-BE49-F238E27FC236}">
                  <a16:creationId xmlns:a16="http://schemas.microsoft.com/office/drawing/2014/main" id="{94249F8C-48C2-45EC-8928-0C8D457BCEC8}"/>
                </a:ext>
              </a:extLst>
            </p:cNvPr>
            <p:cNvSpPr/>
            <p:nvPr/>
          </p:nvSpPr>
          <p:spPr bwMode="auto">
            <a:xfrm>
              <a:off x="6824922" y="2028311"/>
              <a:ext cx="552634" cy="408719"/>
            </a:xfrm>
            <a:custGeom>
              <a:avLst/>
              <a:gdLst>
                <a:gd name="T0" fmla="*/ 1536097220 w 81"/>
                <a:gd name="T1" fmla="*/ 46403232 h 60"/>
                <a:gd name="T2" fmla="*/ 1629192135 w 81"/>
                <a:gd name="T3" fmla="*/ 139209709 h 60"/>
                <a:gd name="T4" fmla="*/ 1443002306 w 81"/>
                <a:gd name="T5" fmla="*/ 185612928 h 60"/>
                <a:gd name="T6" fmla="*/ 139645837 w 81"/>
                <a:gd name="T7" fmla="*/ 1438493392 h 60"/>
                <a:gd name="T8" fmla="*/ 884418959 w 81"/>
                <a:gd name="T9" fmla="*/ 2147483647 h 60"/>
                <a:gd name="T10" fmla="*/ 2147483647 w 81"/>
                <a:gd name="T11" fmla="*/ 46403232 h 60"/>
                <a:gd name="T12" fmla="*/ 2147483647 w 81"/>
                <a:gd name="T13" fmla="*/ 1160080892 h 60"/>
                <a:gd name="T14" fmla="*/ 2147483647 w 81"/>
                <a:gd name="T15" fmla="*/ 2088138879 h 60"/>
                <a:gd name="T16" fmla="*/ 2147483647 w 81"/>
                <a:gd name="T17" fmla="*/ 2147483647 h 60"/>
                <a:gd name="T18" fmla="*/ 2147483647 w 81"/>
                <a:gd name="T19" fmla="*/ 2147483647 h 60"/>
                <a:gd name="T20" fmla="*/ 2147483647 w 81"/>
                <a:gd name="T21" fmla="*/ 2147483647 h 60"/>
                <a:gd name="T22" fmla="*/ 2147483647 w 81"/>
                <a:gd name="T23" fmla="*/ 2147483647 h 60"/>
                <a:gd name="T24" fmla="*/ 2147483647 w 81"/>
                <a:gd name="T25" fmla="*/ 2147483647 h 60"/>
                <a:gd name="T26" fmla="*/ 2147483647 w 81"/>
                <a:gd name="T27" fmla="*/ 2147483647 h 60"/>
                <a:gd name="T28" fmla="*/ 2147483647 w 81"/>
                <a:gd name="T29" fmla="*/ 1160080892 h 60"/>
                <a:gd name="T30" fmla="*/ 2147483647 w 81"/>
                <a:gd name="T31" fmla="*/ 510435618 h 60"/>
                <a:gd name="T32" fmla="*/ 1349907391 w 81"/>
                <a:gd name="T33" fmla="*/ 2147483647 h 60"/>
                <a:gd name="T34" fmla="*/ 46550882 w 81"/>
                <a:gd name="T35" fmla="*/ 1438493392 h 60"/>
                <a:gd name="T36" fmla="*/ 232740805 w 81"/>
                <a:gd name="T37" fmla="*/ 417629074 h 60"/>
                <a:gd name="T38" fmla="*/ 46550882 w 81"/>
                <a:gd name="T39" fmla="*/ 185612928 h 60"/>
                <a:gd name="T40" fmla="*/ 93094941 w 81"/>
                <a:gd name="T41" fmla="*/ 139209709 h 60"/>
                <a:gd name="T42" fmla="*/ 1536097220 w 81"/>
                <a:gd name="T43" fmla="*/ 46403232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1"/>
                <a:gd name="T67" fmla="*/ 0 h 60"/>
                <a:gd name="T68" fmla="*/ 81 w 81"/>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5" name="Freeform 12">
              <a:extLst>
                <a:ext uri="{FF2B5EF4-FFF2-40B4-BE49-F238E27FC236}">
                  <a16:creationId xmlns:a16="http://schemas.microsoft.com/office/drawing/2014/main" id="{104507D9-BF8B-47FA-B716-74A717E687C7}"/>
                </a:ext>
              </a:extLst>
            </p:cNvPr>
            <p:cNvSpPr/>
            <p:nvPr/>
          </p:nvSpPr>
          <p:spPr bwMode="auto">
            <a:xfrm>
              <a:off x="6804773" y="2526257"/>
              <a:ext cx="552634" cy="313735"/>
            </a:xfrm>
            <a:custGeom>
              <a:avLst/>
              <a:gdLst>
                <a:gd name="T0" fmla="*/ 2147483647 w 81"/>
                <a:gd name="T1" fmla="*/ 883818696 h 46"/>
                <a:gd name="T2" fmla="*/ 2147483647 w 81"/>
                <a:gd name="T3" fmla="*/ 465166759 h 46"/>
                <a:gd name="T4" fmla="*/ 2147483647 w 81"/>
                <a:gd name="T5" fmla="*/ 604717405 h 46"/>
                <a:gd name="T6" fmla="*/ 2147483647 w 81"/>
                <a:gd name="T7" fmla="*/ 1302470847 h 46"/>
                <a:gd name="T8" fmla="*/ 2147483647 w 81"/>
                <a:gd name="T9" fmla="*/ 2046739110 h 46"/>
                <a:gd name="T10" fmla="*/ 2147483647 w 81"/>
                <a:gd name="T11" fmla="*/ 2139775148 h 46"/>
                <a:gd name="T12" fmla="*/ 2147483647 w 81"/>
                <a:gd name="T13" fmla="*/ 1628086747 h 46"/>
                <a:gd name="T14" fmla="*/ 512032478 w 81"/>
                <a:gd name="T15" fmla="*/ 1255956238 h 46"/>
                <a:gd name="T16" fmla="*/ 93094941 w 81"/>
                <a:gd name="T17" fmla="*/ 1674608176 h 46"/>
                <a:gd name="T18" fmla="*/ 46550882 w 81"/>
                <a:gd name="T19" fmla="*/ 1581572138 h 46"/>
                <a:gd name="T20" fmla="*/ 139645837 w 81"/>
                <a:gd name="T21" fmla="*/ 837304088 h 46"/>
                <a:gd name="T22" fmla="*/ 232740805 w 81"/>
                <a:gd name="T23" fmla="*/ 93036064 h 46"/>
                <a:gd name="T24" fmla="*/ 325835719 w 81"/>
                <a:gd name="T25" fmla="*/ 0 h 46"/>
                <a:gd name="T26" fmla="*/ 605127393 w 81"/>
                <a:gd name="T27" fmla="*/ 511688188 h 46"/>
                <a:gd name="T28" fmla="*/ 2147483647 w 81"/>
                <a:gd name="T29" fmla="*/ 883818696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46"/>
                <a:gd name="T47" fmla="*/ 81 w 81"/>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6" name="Freeform 13">
              <a:extLst>
                <a:ext uri="{FF2B5EF4-FFF2-40B4-BE49-F238E27FC236}">
                  <a16:creationId xmlns:a16="http://schemas.microsoft.com/office/drawing/2014/main" id="{54578D9F-6750-4C2C-9858-78DABEA4AC08}"/>
                </a:ext>
              </a:extLst>
            </p:cNvPr>
            <p:cNvSpPr/>
            <p:nvPr/>
          </p:nvSpPr>
          <p:spPr bwMode="auto">
            <a:xfrm>
              <a:off x="6686763" y="2934976"/>
              <a:ext cx="615957" cy="497945"/>
            </a:xfrm>
            <a:custGeom>
              <a:avLst/>
              <a:gdLst>
                <a:gd name="T0" fmla="*/ 2147483647 w 90"/>
                <a:gd name="T1" fmla="*/ 1581964209 h 73"/>
                <a:gd name="T2" fmla="*/ 2147483647 w 90"/>
                <a:gd name="T3" fmla="*/ 93054312 h 73"/>
                <a:gd name="T4" fmla="*/ 2147483647 w 90"/>
                <a:gd name="T5" fmla="*/ 93054312 h 73"/>
                <a:gd name="T6" fmla="*/ 2147483647 w 90"/>
                <a:gd name="T7" fmla="*/ 139581482 h 73"/>
                <a:gd name="T8" fmla="*/ 2147483647 w 90"/>
                <a:gd name="T9" fmla="*/ 651393855 h 73"/>
                <a:gd name="T10" fmla="*/ 2147483647 w 90"/>
                <a:gd name="T11" fmla="*/ 697920998 h 73"/>
                <a:gd name="T12" fmla="*/ 2147483647 w 90"/>
                <a:gd name="T13" fmla="*/ 790982104 h 73"/>
                <a:gd name="T14" fmla="*/ 2147483647 w 90"/>
                <a:gd name="T15" fmla="*/ 884036390 h 73"/>
                <a:gd name="T16" fmla="*/ 2147483647 w 90"/>
                <a:gd name="T17" fmla="*/ 2147483647 h 73"/>
                <a:gd name="T18" fmla="*/ 2147483647 w 90"/>
                <a:gd name="T19" fmla="*/ 2147483647 h 73"/>
                <a:gd name="T20" fmla="*/ 2147483647 w 90"/>
                <a:gd name="T21" fmla="*/ 2147483647 h 73"/>
                <a:gd name="T22" fmla="*/ 2147483647 w 90"/>
                <a:gd name="T23" fmla="*/ 2147483647 h 73"/>
                <a:gd name="T24" fmla="*/ 2147483647 w 90"/>
                <a:gd name="T25" fmla="*/ 2147483647 h 73"/>
                <a:gd name="T26" fmla="*/ 2014117967 w 90"/>
                <a:gd name="T27" fmla="*/ 2147483647 h 73"/>
                <a:gd name="T28" fmla="*/ 2014117967 w 90"/>
                <a:gd name="T29" fmla="*/ 2147483647 h 73"/>
                <a:gd name="T30" fmla="*/ 2147483647 w 90"/>
                <a:gd name="T31" fmla="*/ 2147483647 h 73"/>
                <a:gd name="T32" fmla="*/ 655761502 w 90"/>
                <a:gd name="T33" fmla="*/ 1395848816 h 73"/>
                <a:gd name="T34" fmla="*/ 140520329 w 90"/>
                <a:gd name="T35" fmla="*/ 1675018494 h 73"/>
                <a:gd name="T36" fmla="*/ 46840105 w 90"/>
                <a:gd name="T37" fmla="*/ 1721545637 h 73"/>
                <a:gd name="T38" fmla="*/ 0 w 90"/>
                <a:gd name="T39" fmla="*/ 1628491352 h 73"/>
                <a:gd name="T40" fmla="*/ 281040659 w 90"/>
                <a:gd name="T41" fmla="*/ 884036390 h 73"/>
                <a:gd name="T42" fmla="*/ 515241226 w 90"/>
                <a:gd name="T43" fmla="*/ 93054312 h 73"/>
                <a:gd name="T44" fmla="*/ 608921410 w 90"/>
                <a:gd name="T45" fmla="*/ 46527156 h 73"/>
                <a:gd name="T46" fmla="*/ 655761502 w 90"/>
                <a:gd name="T47" fmla="*/ 139581482 h 73"/>
                <a:gd name="T48" fmla="*/ 889955118 w 90"/>
                <a:gd name="T49" fmla="*/ 651393855 h 73"/>
                <a:gd name="T50" fmla="*/ 2147483647 w 90"/>
                <a:gd name="T51" fmla="*/ 1581964209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
                <a:gd name="T79" fmla="*/ 0 h 73"/>
                <a:gd name="T80" fmla="*/ 90 w 90"/>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7" name="Freeform 14">
              <a:extLst>
                <a:ext uri="{FF2B5EF4-FFF2-40B4-BE49-F238E27FC236}">
                  <a16:creationId xmlns:a16="http://schemas.microsoft.com/office/drawing/2014/main" id="{0262067E-1295-408C-9A84-7F2A7ED21F9B}"/>
                </a:ext>
              </a:extLst>
            </p:cNvPr>
            <p:cNvSpPr/>
            <p:nvPr/>
          </p:nvSpPr>
          <p:spPr bwMode="auto">
            <a:xfrm>
              <a:off x="6442107" y="3427167"/>
              <a:ext cx="641863" cy="598687"/>
            </a:xfrm>
            <a:custGeom>
              <a:avLst/>
              <a:gdLst>
                <a:gd name="T0" fmla="*/ 1771794380 w 94"/>
                <a:gd name="T1" fmla="*/ 1943943669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1678539910 w 94"/>
                <a:gd name="T19" fmla="*/ 1943943669 h 88"/>
                <a:gd name="T20" fmla="*/ 606137195 w 94"/>
                <a:gd name="T21" fmla="*/ 1249677465 h 88"/>
                <a:gd name="T22" fmla="*/ 46623834 w 94"/>
                <a:gd name="T23" fmla="*/ 1434814552 h 88"/>
                <a:gd name="T24" fmla="*/ 46623834 w 94"/>
                <a:gd name="T25" fmla="*/ 1342249410 h 88"/>
                <a:gd name="T26" fmla="*/ 419634978 w 94"/>
                <a:gd name="T27" fmla="*/ 740548562 h 88"/>
                <a:gd name="T28" fmla="*/ 792646134 w 94"/>
                <a:gd name="T29" fmla="*/ 92571972 h 88"/>
                <a:gd name="T30" fmla="*/ 932524638 w 94"/>
                <a:gd name="T31" fmla="*/ 46282584 h 88"/>
                <a:gd name="T32" fmla="*/ 979148459 w 94"/>
                <a:gd name="T33" fmla="*/ 601694045 h 88"/>
                <a:gd name="T34" fmla="*/ 2004920738 w 94"/>
                <a:gd name="T35" fmla="*/ 1249677465 h 88"/>
                <a:gd name="T36" fmla="*/ 2147483647 w 94"/>
                <a:gd name="T37" fmla="*/ 1342249410 h 88"/>
                <a:gd name="T38" fmla="*/ 2147483647 w 94"/>
                <a:gd name="T39" fmla="*/ 1110822949 h 88"/>
                <a:gd name="T40" fmla="*/ 2147483647 w 94"/>
                <a:gd name="T41" fmla="*/ 1203394894 h 88"/>
                <a:gd name="T42" fmla="*/ 2147483647 w 94"/>
                <a:gd name="T43" fmla="*/ 1805089152 h 88"/>
                <a:gd name="T44" fmla="*/ 2147483647 w 94"/>
                <a:gd name="T45" fmla="*/ 2147483647 h 88"/>
                <a:gd name="T46" fmla="*/ 2147483647 w 94"/>
                <a:gd name="T47" fmla="*/ 2147483647 h 88"/>
                <a:gd name="T48" fmla="*/ 2147483647 w 94"/>
                <a:gd name="T49" fmla="*/ 2082798185 h 88"/>
                <a:gd name="T50" fmla="*/ 2147483647 w 94"/>
                <a:gd name="T51" fmla="*/ 2036515614 h 88"/>
                <a:gd name="T52" fmla="*/ 1771794380 w 94"/>
                <a:gd name="T53" fmla="*/ 1943943669 h 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4"/>
                <a:gd name="T82" fmla="*/ 0 h 88"/>
                <a:gd name="T83" fmla="*/ 94 w 94"/>
                <a:gd name="T84" fmla="*/ 88 h 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8" name="Freeform 15">
              <a:extLst>
                <a:ext uri="{FF2B5EF4-FFF2-40B4-BE49-F238E27FC236}">
                  <a16:creationId xmlns:a16="http://schemas.microsoft.com/office/drawing/2014/main" id="{118D08AA-7470-41C2-915B-ECD9F83CC05A}"/>
                </a:ext>
              </a:extLst>
            </p:cNvPr>
            <p:cNvSpPr/>
            <p:nvPr/>
          </p:nvSpPr>
          <p:spPr bwMode="auto">
            <a:xfrm>
              <a:off x="2205242" y="3458828"/>
              <a:ext cx="627471" cy="546878"/>
            </a:xfrm>
            <a:custGeom>
              <a:avLst/>
              <a:gdLst>
                <a:gd name="T0" fmla="*/ 2147483647 w 92"/>
                <a:gd name="T1" fmla="*/ 2147483647 h 80"/>
                <a:gd name="T2" fmla="*/ 2147483647 w 92"/>
                <a:gd name="T3" fmla="*/ 2147483647 h 80"/>
                <a:gd name="T4" fmla="*/ 2147483647 w 92"/>
                <a:gd name="T5" fmla="*/ 2147483647 h 80"/>
                <a:gd name="T6" fmla="*/ 2147483647 w 92"/>
                <a:gd name="T7" fmla="*/ 934614573 h 80"/>
                <a:gd name="T8" fmla="*/ 2147483647 w 92"/>
                <a:gd name="T9" fmla="*/ 607499408 h 80"/>
                <a:gd name="T10" fmla="*/ 2139785378 w 92"/>
                <a:gd name="T11" fmla="*/ 2147483647 h 80"/>
                <a:gd name="T12" fmla="*/ 604718368 w 92"/>
                <a:gd name="T13" fmla="*/ 2147483647 h 80"/>
                <a:gd name="T14" fmla="*/ 279101843 w 92"/>
                <a:gd name="T15" fmla="*/ 2147483647 h 80"/>
                <a:gd name="T16" fmla="*/ 0 w 92"/>
                <a:gd name="T17" fmla="*/ 2056145139 h 80"/>
                <a:gd name="T18" fmla="*/ 46514696 w 92"/>
                <a:gd name="T19" fmla="*/ 1962683724 h 80"/>
                <a:gd name="T20" fmla="*/ 837305422 w 92"/>
                <a:gd name="T21" fmla="*/ 1308453395 h 80"/>
                <a:gd name="T22" fmla="*/ 976856504 w 92"/>
                <a:gd name="T23" fmla="*/ 1214991980 h 80"/>
                <a:gd name="T24" fmla="*/ 1023371186 w 92"/>
                <a:gd name="T25" fmla="*/ 1214991980 h 80"/>
                <a:gd name="T26" fmla="*/ 837305422 w 92"/>
                <a:gd name="T27" fmla="*/ 1542106931 h 80"/>
                <a:gd name="T28" fmla="*/ 697754554 w 92"/>
                <a:gd name="T29" fmla="*/ 2147483647 h 80"/>
                <a:gd name="T30" fmla="*/ 1535059976 w 92"/>
                <a:gd name="T31" fmla="*/ 2147483647 h 80"/>
                <a:gd name="T32" fmla="*/ 1860676821 w 92"/>
                <a:gd name="T33" fmla="*/ 420576472 h 80"/>
                <a:gd name="T34" fmla="*/ 2147483647 w 92"/>
                <a:gd name="T35" fmla="*/ 887883652 h 80"/>
                <a:gd name="T36" fmla="*/ 2147483647 w 92"/>
                <a:gd name="T37" fmla="*/ 1822491602 h 80"/>
                <a:gd name="T38" fmla="*/ 2147483647 w 92"/>
                <a:gd name="T39" fmla="*/ 1962683724 h 80"/>
                <a:gd name="T40" fmla="*/ 2147483647 w 92"/>
                <a:gd name="T41" fmla="*/ 2009414431 h 80"/>
                <a:gd name="T42" fmla="*/ 2147483647 w 92"/>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2"/>
                <a:gd name="T67" fmla="*/ 0 h 80"/>
                <a:gd name="T68" fmla="*/ 92 w 92"/>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9" name="Freeform 16">
              <a:extLst>
                <a:ext uri="{FF2B5EF4-FFF2-40B4-BE49-F238E27FC236}">
                  <a16:creationId xmlns:a16="http://schemas.microsoft.com/office/drawing/2014/main" id="{3A3E1484-FAD7-44C7-A614-660256752E74}"/>
                </a:ext>
              </a:extLst>
            </p:cNvPr>
            <p:cNvSpPr/>
            <p:nvPr/>
          </p:nvSpPr>
          <p:spPr bwMode="auto">
            <a:xfrm>
              <a:off x="1882872" y="2799697"/>
              <a:ext cx="676402" cy="693670"/>
            </a:xfrm>
            <a:custGeom>
              <a:avLst/>
              <a:gdLst>
                <a:gd name="T0" fmla="*/ 1493789373 w 99"/>
                <a:gd name="T1" fmla="*/ 2147483647 h 102"/>
                <a:gd name="T2" fmla="*/ 1260382929 w 99"/>
                <a:gd name="T3" fmla="*/ 2147483647 h 102"/>
                <a:gd name="T4" fmla="*/ 1167025817 w 99"/>
                <a:gd name="T5" fmla="*/ 2147483647 h 102"/>
                <a:gd name="T6" fmla="*/ 933619372 w 99"/>
                <a:gd name="T7" fmla="*/ 2147483647 h 102"/>
                <a:gd name="T8" fmla="*/ 700212715 w 99"/>
                <a:gd name="T9" fmla="*/ 2147483647 h 102"/>
                <a:gd name="T10" fmla="*/ 746898103 w 99"/>
                <a:gd name="T11" fmla="*/ 2147483647 h 102"/>
                <a:gd name="T12" fmla="*/ 1213704373 w 99"/>
                <a:gd name="T13" fmla="*/ 2147483647 h 102"/>
                <a:gd name="T14" fmla="*/ 2147483647 w 99"/>
                <a:gd name="T15" fmla="*/ 2147483647 h 102"/>
                <a:gd name="T16" fmla="*/ 1960595857 w 99"/>
                <a:gd name="T17" fmla="*/ 1757474050 h 102"/>
                <a:gd name="T18" fmla="*/ 793576659 w 99"/>
                <a:gd name="T19" fmla="*/ 2147483647 h 102"/>
                <a:gd name="T20" fmla="*/ 606848770 w 99"/>
                <a:gd name="T21" fmla="*/ 2147483647 h 102"/>
                <a:gd name="T22" fmla="*/ 466806270 w 99"/>
                <a:gd name="T23" fmla="*/ 2147483647 h 102"/>
                <a:gd name="T24" fmla="*/ 280085107 w 99"/>
                <a:gd name="T25" fmla="*/ 1942473489 h 102"/>
                <a:gd name="T26" fmla="*/ 0 w 99"/>
                <a:gd name="T27" fmla="*/ 1248735264 h 102"/>
                <a:gd name="T28" fmla="*/ 46678569 w 99"/>
                <a:gd name="T29" fmla="*/ 1109980904 h 102"/>
                <a:gd name="T30" fmla="*/ 560170214 w 99"/>
                <a:gd name="T31" fmla="*/ 1433727477 h 102"/>
                <a:gd name="T32" fmla="*/ 2147483647 w 99"/>
                <a:gd name="T33" fmla="*/ 554990452 h 102"/>
                <a:gd name="T34" fmla="*/ 2147483647 w 99"/>
                <a:gd name="T35" fmla="*/ 46251467 h 102"/>
                <a:gd name="T36" fmla="*/ 2147483647 w 99"/>
                <a:gd name="T37" fmla="*/ 92496133 h 102"/>
                <a:gd name="T38" fmla="*/ 2147483647 w 99"/>
                <a:gd name="T39" fmla="*/ 786240919 h 102"/>
                <a:gd name="T40" fmla="*/ 2147483647 w 99"/>
                <a:gd name="T41" fmla="*/ 1479978931 h 102"/>
                <a:gd name="T42" fmla="*/ 2147483647 w 99"/>
                <a:gd name="T43" fmla="*/ 1618726491 h 102"/>
                <a:gd name="T44" fmla="*/ 2147483647 w 99"/>
                <a:gd name="T45" fmla="*/ 1294979917 h 102"/>
                <a:gd name="T46" fmla="*/ 2053959801 w 99"/>
                <a:gd name="T47" fmla="*/ 1757474050 h 102"/>
                <a:gd name="T48" fmla="*/ 2147483647 w 99"/>
                <a:gd name="T49" fmla="*/ 2147483647 h 102"/>
                <a:gd name="T50" fmla="*/ 2147483647 w 99"/>
                <a:gd name="T51" fmla="*/ 2147483647 h 102"/>
                <a:gd name="T52" fmla="*/ 2147483647 w 99"/>
                <a:gd name="T53" fmla="*/ 2034969595 h 102"/>
                <a:gd name="T54" fmla="*/ 2147483647 w 99"/>
                <a:gd name="T55" fmla="*/ 2127472502 h 102"/>
                <a:gd name="T56" fmla="*/ 2147483647 w 99"/>
                <a:gd name="T57" fmla="*/ 2147483647 h 102"/>
                <a:gd name="T58" fmla="*/ 2147483647 w 99"/>
                <a:gd name="T59" fmla="*/ 2147483647 h 102"/>
                <a:gd name="T60" fmla="*/ 2147483647 w 99"/>
                <a:gd name="T61" fmla="*/ 2147483647 h 102"/>
                <a:gd name="T62" fmla="*/ 2147483647 w 99"/>
                <a:gd name="T63" fmla="*/ 2147483647 h 102"/>
                <a:gd name="T64" fmla="*/ 1493789373 w 99"/>
                <a:gd name="T65" fmla="*/ 2147483647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2"/>
                <a:gd name="T101" fmla="*/ 99 w 99"/>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0" name="Freeform 17">
              <a:extLst>
                <a:ext uri="{FF2B5EF4-FFF2-40B4-BE49-F238E27FC236}">
                  <a16:creationId xmlns:a16="http://schemas.microsoft.com/office/drawing/2014/main" id="{137EAB5D-F377-482E-8E90-E9DF3FDBC148}"/>
                </a:ext>
              </a:extLst>
            </p:cNvPr>
            <p:cNvSpPr/>
            <p:nvPr/>
          </p:nvSpPr>
          <p:spPr bwMode="auto">
            <a:xfrm>
              <a:off x="1822429" y="2238426"/>
              <a:ext cx="546878" cy="483555"/>
            </a:xfrm>
            <a:custGeom>
              <a:avLst/>
              <a:gdLst>
                <a:gd name="T0" fmla="*/ 560768701 w 80"/>
                <a:gd name="T1" fmla="*/ 2147483647 h 71"/>
                <a:gd name="T2" fmla="*/ 186922883 w 80"/>
                <a:gd name="T3" fmla="*/ 2147483647 h 71"/>
                <a:gd name="T4" fmla="*/ 140192175 w 80"/>
                <a:gd name="T5" fmla="*/ 2147483647 h 71"/>
                <a:gd name="T6" fmla="*/ 93461441 w 80"/>
                <a:gd name="T7" fmla="*/ 2147483647 h 71"/>
                <a:gd name="T8" fmla="*/ 0 w 80"/>
                <a:gd name="T9" fmla="*/ 556619453 h 71"/>
                <a:gd name="T10" fmla="*/ 981338444 w 80"/>
                <a:gd name="T11" fmla="*/ 278309727 h 71"/>
                <a:gd name="T12" fmla="*/ 1121530566 w 80"/>
                <a:gd name="T13" fmla="*/ 231922520 h 71"/>
                <a:gd name="T14" fmla="*/ 1168261273 w 80"/>
                <a:gd name="T15" fmla="*/ 278309727 h 71"/>
                <a:gd name="T16" fmla="*/ 747691530 w 80"/>
                <a:gd name="T17" fmla="*/ 556619453 h 71"/>
                <a:gd name="T18" fmla="*/ 186922883 w 80"/>
                <a:gd name="T19" fmla="*/ 1809006571 h 71"/>
                <a:gd name="T20" fmla="*/ 186922883 w 80"/>
                <a:gd name="T21" fmla="*/ 2087309381 h 71"/>
                <a:gd name="T22" fmla="*/ 1729029760 w 80"/>
                <a:gd name="T23" fmla="*/ 1994541778 h 71"/>
                <a:gd name="T24" fmla="*/ 1729029760 w 80"/>
                <a:gd name="T25" fmla="*/ 1855386968 h 71"/>
                <a:gd name="T26" fmla="*/ 1028069151 w 80"/>
                <a:gd name="T27" fmla="*/ 1252386905 h 71"/>
                <a:gd name="T28" fmla="*/ 887883652 w 80"/>
                <a:gd name="T29" fmla="*/ 1159619302 h 71"/>
                <a:gd name="T30" fmla="*/ 981338444 w 80"/>
                <a:gd name="T31" fmla="*/ 1113232095 h 71"/>
                <a:gd name="T32" fmla="*/ 2147483647 w 80"/>
                <a:gd name="T33" fmla="*/ 1020464492 h 71"/>
                <a:gd name="T34" fmla="*/ 2147483647 w 80"/>
                <a:gd name="T35" fmla="*/ 1113232095 h 71"/>
                <a:gd name="T36" fmla="*/ 2147483647 w 80"/>
                <a:gd name="T37" fmla="*/ 1159619302 h 71"/>
                <a:gd name="T38" fmla="*/ 1822491602 w 80"/>
                <a:gd name="T39" fmla="*/ 1855386968 h 71"/>
                <a:gd name="T40" fmla="*/ 1869222309 w 80"/>
                <a:gd name="T41" fmla="*/ 1994541778 h 71"/>
                <a:gd name="T42" fmla="*/ 2147483647 w 80"/>
                <a:gd name="T43" fmla="*/ 1948161381 h 71"/>
                <a:gd name="T44" fmla="*/ 2147483647 w 80"/>
                <a:gd name="T45" fmla="*/ 1484309319 h 71"/>
                <a:gd name="T46" fmla="*/ 2147483647 w 80"/>
                <a:gd name="T47" fmla="*/ 92767630 h 71"/>
                <a:gd name="T48" fmla="*/ 2147483647 w 80"/>
                <a:gd name="T49" fmla="*/ 46387220 h 71"/>
                <a:gd name="T50" fmla="*/ 2147483647 w 80"/>
                <a:gd name="T51" fmla="*/ 0 h 71"/>
                <a:gd name="T52" fmla="*/ 2147483647 w 80"/>
                <a:gd name="T53" fmla="*/ 0 h 71"/>
                <a:gd name="T54" fmla="*/ 2147483647 w 80"/>
                <a:gd name="T55" fmla="*/ 185542070 h 71"/>
                <a:gd name="T56" fmla="*/ 2147483647 w 80"/>
                <a:gd name="T57" fmla="*/ 2147483647 h 71"/>
                <a:gd name="T58" fmla="*/ 2147483647 w 80"/>
                <a:gd name="T59" fmla="*/ 2147483647 h 71"/>
                <a:gd name="T60" fmla="*/ 2147483647 w 80"/>
                <a:gd name="T61" fmla="*/ 2147483647 h 71"/>
                <a:gd name="T62" fmla="*/ 2147483647 w 80"/>
                <a:gd name="T63" fmla="*/ 2147483647 h 71"/>
                <a:gd name="T64" fmla="*/ 560768701 w 80"/>
                <a:gd name="T65" fmla="*/ 2147483647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71"/>
                <a:gd name="T101" fmla="*/ 80 w 80"/>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1" name="Freeform 18">
              <a:extLst>
                <a:ext uri="{FF2B5EF4-FFF2-40B4-BE49-F238E27FC236}">
                  <a16:creationId xmlns:a16="http://schemas.microsoft.com/office/drawing/2014/main" id="{090D6D75-ECED-438E-AD4C-08CB2D3F0B35}"/>
                </a:ext>
              </a:extLst>
            </p:cNvPr>
            <p:cNvSpPr/>
            <p:nvPr/>
          </p:nvSpPr>
          <p:spPr bwMode="auto">
            <a:xfrm>
              <a:off x="1831063" y="1481433"/>
              <a:ext cx="633227" cy="662010"/>
            </a:xfrm>
            <a:custGeom>
              <a:avLst/>
              <a:gdLst>
                <a:gd name="T0" fmla="*/ 2147483647 w 93"/>
                <a:gd name="T1" fmla="*/ 2147483647 h 97"/>
                <a:gd name="T2" fmla="*/ 2147483647 w 93"/>
                <a:gd name="T3" fmla="*/ 2147483647 h 97"/>
                <a:gd name="T4" fmla="*/ 2147483647 w 93"/>
                <a:gd name="T5" fmla="*/ 2147483647 h 97"/>
                <a:gd name="T6" fmla="*/ 2147483647 w 93"/>
                <a:gd name="T7" fmla="*/ 2147483647 h 97"/>
                <a:gd name="T8" fmla="*/ 2147483647 w 93"/>
                <a:gd name="T9" fmla="*/ 2147483647 h 97"/>
                <a:gd name="T10" fmla="*/ 2147483647 w 93"/>
                <a:gd name="T11" fmla="*/ 2147483647 h 97"/>
                <a:gd name="T12" fmla="*/ 2147483647 w 93"/>
                <a:gd name="T13" fmla="*/ 2147483647 h 97"/>
                <a:gd name="T14" fmla="*/ 2147483647 w 93"/>
                <a:gd name="T15" fmla="*/ 2147483647 h 97"/>
                <a:gd name="T16" fmla="*/ 2147483647 w 93"/>
                <a:gd name="T17" fmla="*/ 2147483647 h 97"/>
                <a:gd name="T18" fmla="*/ 602695941 w 93"/>
                <a:gd name="T19" fmla="*/ 2147483647 h 97"/>
                <a:gd name="T20" fmla="*/ 139085254 w 93"/>
                <a:gd name="T21" fmla="*/ 2147483647 h 97"/>
                <a:gd name="T22" fmla="*/ 46361747 w 93"/>
                <a:gd name="T23" fmla="*/ 2147483647 h 97"/>
                <a:gd name="T24" fmla="*/ 46361747 w 93"/>
                <a:gd name="T25" fmla="*/ 2147483647 h 97"/>
                <a:gd name="T26" fmla="*/ 139085254 w 93"/>
                <a:gd name="T27" fmla="*/ 2147483647 h 97"/>
                <a:gd name="T28" fmla="*/ 278163699 w 93"/>
                <a:gd name="T29" fmla="*/ 2147483647 h 97"/>
                <a:gd name="T30" fmla="*/ 2147483647 w 93"/>
                <a:gd name="T31" fmla="*/ 1211041555 h 97"/>
                <a:gd name="T32" fmla="*/ 2147483647 w 93"/>
                <a:gd name="T33" fmla="*/ 1211041555 h 97"/>
                <a:gd name="T34" fmla="*/ 1483555475 w 93"/>
                <a:gd name="T35" fmla="*/ 884991282 h 97"/>
                <a:gd name="T36" fmla="*/ 741774333 w 93"/>
                <a:gd name="T37" fmla="*/ 1071302891 h 97"/>
                <a:gd name="T38" fmla="*/ 602695941 w 93"/>
                <a:gd name="T39" fmla="*/ 1304200665 h 97"/>
                <a:gd name="T40" fmla="*/ 556334208 w 93"/>
                <a:gd name="T41" fmla="*/ 1211041555 h 97"/>
                <a:gd name="T42" fmla="*/ 695412600 w 93"/>
                <a:gd name="T43" fmla="*/ 652100333 h 97"/>
                <a:gd name="T44" fmla="*/ 834497800 w 93"/>
                <a:gd name="T45" fmla="*/ 46579568 h 97"/>
                <a:gd name="T46" fmla="*/ 880859534 w 93"/>
                <a:gd name="T47" fmla="*/ 0 h 97"/>
                <a:gd name="T48" fmla="*/ 927221480 w 93"/>
                <a:gd name="T49" fmla="*/ 279470611 h 97"/>
                <a:gd name="T50" fmla="*/ 1483555475 w 93"/>
                <a:gd name="T51" fmla="*/ 745259443 h 97"/>
                <a:gd name="T52" fmla="*/ 2147483647 w 93"/>
                <a:gd name="T53" fmla="*/ 1350780220 h 97"/>
                <a:gd name="T54" fmla="*/ 2147483647 w 93"/>
                <a:gd name="T55" fmla="*/ 1443932505 h 97"/>
                <a:gd name="T56" fmla="*/ 2147483647 w 93"/>
                <a:gd name="T57" fmla="*/ 1537091615 h 97"/>
                <a:gd name="T58" fmla="*/ 788136067 w 93"/>
                <a:gd name="T59" fmla="*/ 2147483647 h 97"/>
                <a:gd name="T60" fmla="*/ 788136067 w 93"/>
                <a:gd name="T61" fmla="*/ 2147483647 h 97"/>
                <a:gd name="T62" fmla="*/ 2147483647 w 93"/>
                <a:gd name="T63" fmla="*/ 2147483647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97"/>
                <a:gd name="T98" fmla="*/ 93 w 93"/>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2" name="Freeform 19">
              <a:extLst>
                <a:ext uri="{FF2B5EF4-FFF2-40B4-BE49-F238E27FC236}">
                  <a16:creationId xmlns:a16="http://schemas.microsoft.com/office/drawing/2014/main" id="{F1B855DE-AB86-4675-AF61-A11588C2CF42}"/>
                </a:ext>
              </a:extLst>
            </p:cNvPr>
            <p:cNvSpPr/>
            <p:nvPr/>
          </p:nvSpPr>
          <p:spPr bwMode="auto">
            <a:xfrm>
              <a:off x="2026788" y="992122"/>
              <a:ext cx="607323" cy="604444"/>
            </a:xfrm>
            <a:custGeom>
              <a:avLst/>
              <a:gdLst>
                <a:gd name="T0" fmla="*/ 2147483647 w 89"/>
                <a:gd name="T1" fmla="*/ 2147483647 h 89"/>
                <a:gd name="T2" fmla="*/ 2147483647 w 89"/>
                <a:gd name="T3" fmla="*/ 1522112142 h 89"/>
                <a:gd name="T4" fmla="*/ 2147483647 w 89"/>
                <a:gd name="T5" fmla="*/ 968618207 h 89"/>
                <a:gd name="T6" fmla="*/ 2147483647 w 89"/>
                <a:gd name="T7" fmla="*/ 968618207 h 89"/>
                <a:gd name="T8" fmla="*/ 2147483647 w 89"/>
                <a:gd name="T9" fmla="*/ 1060867196 h 89"/>
                <a:gd name="T10" fmla="*/ 2147483647 w 89"/>
                <a:gd name="T11" fmla="*/ 1752731219 h 89"/>
                <a:gd name="T12" fmla="*/ 2147483647 w 89"/>
                <a:gd name="T13" fmla="*/ 2147483647 h 89"/>
                <a:gd name="T14" fmla="*/ 2147483647 w 89"/>
                <a:gd name="T15" fmla="*/ 2147483647 h 89"/>
                <a:gd name="T16" fmla="*/ 2147483647 w 89"/>
                <a:gd name="T17" fmla="*/ 2147483647 h 89"/>
                <a:gd name="T18" fmla="*/ 2147483647 w 89"/>
                <a:gd name="T19" fmla="*/ 2147483647 h 89"/>
                <a:gd name="T20" fmla="*/ 745041978 w 89"/>
                <a:gd name="T21" fmla="*/ 830241115 h 89"/>
                <a:gd name="T22" fmla="*/ 605344088 w 89"/>
                <a:gd name="T23" fmla="*/ 1106988295 h 89"/>
                <a:gd name="T24" fmla="*/ 651910051 w 89"/>
                <a:gd name="T25" fmla="*/ 2147483647 h 89"/>
                <a:gd name="T26" fmla="*/ 977865184 w 89"/>
                <a:gd name="T27" fmla="*/ 2147483647 h 89"/>
                <a:gd name="T28" fmla="*/ 884733044 w 89"/>
                <a:gd name="T29" fmla="*/ 2147483647 h 89"/>
                <a:gd name="T30" fmla="*/ 791607941 w 89"/>
                <a:gd name="T31" fmla="*/ 2147483647 h 89"/>
                <a:gd name="T32" fmla="*/ 0 w 89"/>
                <a:gd name="T33" fmla="*/ 2147483647 h 89"/>
                <a:gd name="T34" fmla="*/ 512212161 w 89"/>
                <a:gd name="T35" fmla="*/ 1106988295 h 89"/>
                <a:gd name="T36" fmla="*/ 977865184 w 89"/>
                <a:gd name="T37" fmla="*/ 46127904 h 89"/>
                <a:gd name="T38" fmla="*/ 1070997110 w 89"/>
                <a:gd name="T39" fmla="*/ 0 h 89"/>
                <a:gd name="T40" fmla="*/ 1164122213 w 89"/>
                <a:gd name="T41" fmla="*/ 138376933 h 89"/>
                <a:gd name="T42" fmla="*/ 2147483647 w 89"/>
                <a:gd name="T43" fmla="*/ 2147483647 h 89"/>
                <a:gd name="T44" fmla="*/ 2147483647 w 89"/>
                <a:gd name="T45" fmla="*/ 2147483647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9"/>
                <a:gd name="T70" fmla="*/ 0 h 89"/>
                <a:gd name="T71" fmla="*/ 89 w 89"/>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3" name="Freeform 20">
              <a:extLst>
                <a:ext uri="{FF2B5EF4-FFF2-40B4-BE49-F238E27FC236}">
                  <a16:creationId xmlns:a16="http://schemas.microsoft.com/office/drawing/2014/main" id="{9BDBA5D6-931A-4ACB-8C2B-270CFA47B552}"/>
                </a:ext>
              </a:extLst>
            </p:cNvPr>
            <p:cNvSpPr/>
            <p:nvPr/>
          </p:nvSpPr>
          <p:spPr bwMode="auto">
            <a:xfrm>
              <a:off x="2259931" y="404947"/>
              <a:ext cx="756995" cy="762750"/>
            </a:xfrm>
            <a:custGeom>
              <a:avLst/>
              <a:gdLst>
                <a:gd name="T0" fmla="*/ 604620819 w 111"/>
                <a:gd name="T1" fmla="*/ 2147483647 h 112"/>
                <a:gd name="T2" fmla="*/ 46510864 w 111"/>
                <a:gd name="T3" fmla="*/ 2147483647 h 112"/>
                <a:gd name="T4" fmla="*/ 93021729 w 111"/>
                <a:gd name="T5" fmla="*/ 2147483647 h 112"/>
                <a:gd name="T6" fmla="*/ 558109968 w 111"/>
                <a:gd name="T7" fmla="*/ 2147483647 h 112"/>
                <a:gd name="T8" fmla="*/ 976694202 w 111"/>
                <a:gd name="T9" fmla="*/ 1716051253 h 112"/>
                <a:gd name="T10" fmla="*/ 1116226756 w 111"/>
                <a:gd name="T11" fmla="*/ 1669673341 h 112"/>
                <a:gd name="T12" fmla="*/ 1116226756 w 111"/>
                <a:gd name="T13" fmla="*/ 2147483647 h 112"/>
                <a:gd name="T14" fmla="*/ 2046410107 w 111"/>
                <a:gd name="T15" fmla="*/ 2147483647 h 112"/>
                <a:gd name="T16" fmla="*/ 2147483647 w 111"/>
                <a:gd name="T17" fmla="*/ 1947948046 h 112"/>
                <a:gd name="T18" fmla="*/ 1953395224 w 111"/>
                <a:gd name="T19" fmla="*/ 1205873796 h 112"/>
                <a:gd name="T20" fmla="*/ 1395278223 w 111"/>
                <a:gd name="T21" fmla="*/ 1345014340 h 112"/>
                <a:gd name="T22" fmla="*/ 1395278223 w 111"/>
                <a:gd name="T23" fmla="*/ 1205873796 h 112"/>
                <a:gd name="T24" fmla="*/ 1860373522 w 111"/>
                <a:gd name="T25" fmla="*/ 649318214 h 112"/>
                <a:gd name="T26" fmla="*/ 2147483647 w 111"/>
                <a:gd name="T27" fmla="*/ 46377925 h 112"/>
                <a:gd name="T28" fmla="*/ 2147483647 w 111"/>
                <a:gd name="T29" fmla="*/ 0 h 112"/>
                <a:gd name="T30" fmla="*/ 2147483647 w 111"/>
                <a:gd name="T31" fmla="*/ 602933493 h 112"/>
                <a:gd name="T32" fmla="*/ 2147483647 w 111"/>
                <a:gd name="T33" fmla="*/ 2147483647 h 112"/>
                <a:gd name="T34" fmla="*/ 2147483647 w 111"/>
                <a:gd name="T35" fmla="*/ 2147483647 h 112"/>
                <a:gd name="T36" fmla="*/ 2147483647 w 111"/>
                <a:gd name="T37" fmla="*/ 2147483647 h 112"/>
                <a:gd name="T38" fmla="*/ 2147483647 w 111"/>
                <a:gd name="T39" fmla="*/ 2147483647 h 112"/>
                <a:gd name="T40" fmla="*/ 2147483647 w 111"/>
                <a:gd name="T41" fmla="*/ 2147483647 h 112"/>
                <a:gd name="T42" fmla="*/ 2147483647 w 111"/>
                <a:gd name="T43" fmla="*/ 2147483647 h 112"/>
                <a:gd name="T44" fmla="*/ 2147483647 w 111"/>
                <a:gd name="T45" fmla="*/ 2147483647 h 112"/>
                <a:gd name="T46" fmla="*/ 2147483647 w 111"/>
                <a:gd name="T47" fmla="*/ 2040710679 h 112"/>
                <a:gd name="T48" fmla="*/ 2139431809 w 111"/>
                <a:gd name="T49" fmla="*/ 2147483647 h 112"/>
                <a:gd name="T50" fmla="*/ 2147483647 w 111"/>
                <a:gd name="T51" fmla="*/ 2147483647 h 112"/>
                <a:gd name="T52" fmla="*/ 2147483647 w 111"/>
                <a:gd name="T53" fmla="*/ 2147483647 h 112"/>
                <a:gd name="T54" fmla="*/ 2147483647 w 111"/>
                <a:gd name="T55" fmla="*/ 2147483647 h 112"/>
                <a:gd name="T56" fmla="*/ 2147483647 w 111"/>
                <a:gd name="T57" fmla="*/ 2147483647 h 112"/>
                <a:gd name="T58" fmla="*/ 2147483647 w 111"/>
                <a:gd name="T59" fmla="*/ 2147483647 h 112"/>
                <a:gd name="T60" fmla="*/ 2147483647 w 111"/>
                <a:gd name="T61" fmla="*/ 2147483647 h 112"/>
                <a:gd name="T62" fmla="*/ 2147483647 w 111"/>
                <a:gd name="T63" fmla="*/ 2147483647 h 112"/>
                <a:gd name="T64" fmla="*/ 604620819 w 111"/>
                <a:gd name="T65" fmla="*/ 2147483647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
                <a:gd name="T100" fmla="*/ 0 h 112"/>
                <a:gd name="T101" fmla="*/ 111 w 111"/>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4" name="Freeform 21">
              <a:extLst>
                <a:ext uri="{FF2B5EF4-FFF2-40B4-BE49-F238E27FC236}">
                  <a16:creationId xmlns:a16="http://schemas.microsoft.com/office/drawing/2014/main" id="{FB96FAC0-4194-4918-B747-D3DCDF102111}"/>
                </a:ext>
              </a:extLst>
            </p:cNvPr>
            <p:cNvSpPr/>
            <p:nvPr/>
          </p:nvSpPr>
          <p:spPr bwMode="auto">
            <a:xfrm>
              <a:off x="2798173" y="1985"/>
              <a:ext cx="656253" cy="662010"/>
            </a:xfrm>
            <a:custGeom>
              <a:avLst/>
              <a:gdLst>
                <a:gd name="T0" fmla="*/ 607498891 w 96"/>
                <a:gd name="T1" fmla="*/ 1676823455 h 97"/>
                <a:gd name="T2" fmla="*/ 0 w 96"/>
                <a:gd name="T3" fmla="*/ 1676823455 h 97"/>
                <a:gd name="T4" fmla="*/ 46730681 w 96"/>
                <a:gd name="T5" fmla="*/ 1537091615 h 97"/>
                <a:gd name="T6" fmla="*/ 654229559 w 96"/>
                <a:gd name="T7" fmla="*/ 1117882446 h 97"/>
                <a:gd name="T8" fmla="*/ 2147483647 w 96"/>
                <a:gd name="T9" fmla="*/ 0 h 97"/>
                <a:gd name="T10" fmla="*/ 2147483647 w 96"/>
                <a:gd name="T11" fmla="*/ 652100333 h 97"/>
                <a:gd name="T12" fmla="*/ 2147483647 w 96"/>
                <a:gd name="T13" fmla="*/ 745259443 h 97"/>
                <a:gd name="T14" fmla="*/ 2147483647 w 96"/>
                <a:gd name="T15" fmla="*/ 838411728 h 97"/>
                <a:gd name="T16" fmla="*/ 2147483647 w 96"/>
                <a:gd name="T17" fmla="*/ 605520778 h 97"/>
                <a:gd name="T18" fmla="*/ 1261721614 w 96"/>
                <a:gd name="T19" fmla="*/ 838411728 h 97"/>
                <a:gd name="T20" fmla="*/ 1028068277 w 96"/>
                <a:gd name="T21" fmla="*/ 978150606 h 97"/>
                <a:gd name="T22" fmla="*/ 1915951387 w 96"/>
                <a:gd name="T23" fmla="*/ 2147483647 h 97"/>
                <a:gd name="T24" fmla="*/ 2009412722 w 96"/>
                <a:gd name="T25" fmla="*/ 2142612606 h 97"/>
                <a:gd name="T26" fmla="*/ 2147483647 w 96"/>
                <a:gd name="T27" fmla="*/ 1211041555 h 97"/>
                <a:gd name="T28" fmla="*/ 2147483647 w 96"/>
                <a:gd name="T29" fmla="*/ 1071302891 h 97"/>
                <a:gd name="T30" fmla="*/ 2147483647 w 96"/>
                <a:gd name="T31" fmla="*/ 1117882446 h 97"/>
                <a:gd name="T32" fmla="*/ 2147483647 w 96"/>
                <a:gd name="T33" fmla="*/ 2147483647 h 97"/>
                <a:gd name="T34" fmla="*/ 2147483647 w 96"/>
                <a:gd name="T35" fmla="*/ 2147483647 h 97"/>
                <a:gd name="T36" fmla="*/ 2147483647 w 96"/>
                <a:gd name="T37" fmla="*/ 2147483647 h 97"/>
                <a:gd name="T38" fmla="*/ 2102874057 w 96"/>
                <a:gd name="T39" fmla="*/ 2147483647 h 97"/>
                <a:gd name="T40" fmla="*/ 2009412722 w 96"/>
                <a:gd name="T41" fmla="*/ 2147483647 h 97"/>
                <a:gd name="T42" fmla="*/ 2147483647 w 96"/>
                <a:gd name="T43" fmla="*/ 2147483647 h 97"/>
                <a:gd name="T44" fmla="*/ 2147483647 w 96"/>
                <a:gd name="T45" fmla="*/ 2147483647 h 97"/>
                <a:gd name="T46" fmla="*/ 2147483647 w 96"/>
                <a:gd name="T47" fmla="*/ 1723403010 h 97"/>
                <a:gd name="T48" fmla="*/ 2147483647 w 96"/>
                <a:gd name="T49" fmla="*/ 1537091615 h 97"/>
                <a:gd name="T50" fmla="*/ 2147483647 w 96"/>
                <a:gd name="T51" fmla="*/ 1583671170 h 97"/>
                <a:gd name="T52" fmla="*/ 2147483647 w 96"/>
                <a:gd name="T53" fmla="*/ 1723403010 h 97"/>
                <a:gd name="T54" fmla="*/ 2147483647 w 96"/>
                <a:gd name="T55" fmla="*/ 2147483647 h 97"/>
                <a:gd name="T56" fmla="*/ 2147483647 w 96"/>
                <a:gd name="T57" fmla="*/ 2147483647 h 97"/>
                <a:gd name="T58" fmla="*/ 2147483647 w 96"/>
                <a:gd name="T59" fmla="*/ 2147483647 h 97"/>
                <a:gd name="T60" fmla="*/ 2009412722 w 96"/>
                <a:gd name="T61" fmla="*/ 2147483647 h 97"/>
                <a:gd name="T62" fmla="*/ 2147483647 w 96"/>
                <a:gd name="T63" fmla="*/ 2147483647 h 97"/>
                <a:gd name="T64" fmla="*/ 607498891 w 96"/>
                <a:gd name="T65" fmla="*/ 1676823455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7"/>
                <a:gd name="T101" fmla="*/ 96 w 96"/>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5" name="Freeform 22">
              <a:extLst>
                <a:ext uri="{FF2B5EF4-FFF2-40B4-BE49-F238E27FC236}">
                  <a16:creationId xmlns:a16="http://schemas.microsoft.com/office/drawing/2014/main" id="{1BE51941-F86E-4912-81C1-1AADA52F3239}"/>
                </a:ext>
              </a:extLst>
            </p:cNvPr>
            <p:cNvSpPr/>
            <p:nvPr/>
          </p:nvSpPr>
          <p:spPr bwMode="auto">
            <a:xfrm>
              <a:off x="3359443" y="-340535"/>
              <a:ext cx="633227" cy="690793"/>
            </a:xfrm>
            <a:custGeom>
              <a:avLst/>
              <a:gdLst>
                <a:gd name="T0" fmla="*/ 1622633867 w 93"/>
                <a:gd name="T1" fmla="*/ 2147483647 h 101"/>
                <a:gd name="T2" fmla="*/ 2147483647 w 93"/>
                <a:gd name="T3" fmla="*/ 2147483647 h 101"/>
                <a:gd name="T4" fmla="*/ 2147483647 w 93"/>
                <a:gd name="T5" fmla="*/ 2147483647 h 101"/>
                <a:gd name="T6" fmla="*/ 2147483647 w 93"/>
                <a:gd name="T7" fmla="*/ 2147483647 h 101"/>
                <a:gd name="T8" fmla="*/ 1854442961 w 93"/>
                <a:gd name="T9" fmla="*/ 2147483647 h 101"/>
                <a:gd name="T10" fmla="*/ 1298108541 w 93"/>
                <a:gd name="T11" fmla="*/ 2147483647 h 101"/>
                <a:gd name="T12" fmla="*/ 1205385073 w 93"/>
                <a:gd name="T13" fmla="*/ 2147483647 h 101"/>
                <a:gd name="T14" fmla="*/ 1437193742 w 93"/>
                <a:gd name="T15" fmla="*/ 2147483647 h 101"/>
                <a:gd name="T16" fmla="*/ 1529910400 w 93"/>
                <a:gd name="T17" fmla="*/ 2147483647 h 101"/>
                <a:gd name="T18" fmla="*/ 695412600 w 93"/>
                <a:gd name="T19" fmla="*/ 1590492693 h 101"/>
                <a:gd name="T20" fmla="*/ 139085254 w 93"/>
                <a:gd name="T21" fmla="*/ 1450159164 h 101"/>
                <a:gd name="T22" fmla="*/ 0 w 93"/>
                <a:gd name="T23" fmla="*/ 1403376761 h 101"/>
                <a:gd name="T24" fmla="*/ 46361747 w 93"/>
                <a:gd name="T25" fmla="*/ 1356594358 h 101"/>
                <a:gd name="T26" fmla="*/ 556334208 w 93"/>
                <a:gd name="T27" fmla="*/ 1169478425 h 101"/>
                <a:gd name="T28" fmla="*/ 1112661606 w 93"/>
                <a:gd name="T29" fmla="*/ 935586930 h 101"/>
                <a:gd name="T30" fmla="*/ 2147483647 w 93"/>
                <a:gd name="T31" fmla="*/ 2147483647 h 101"/>
                <a:gd name="T32" fmla="*/ 2147483647 w 93"/>
                <a:gd name="T33" fmla="*/ 2147483647 h 101"/>
                <a:gd name="T34" fmla="*/ 2147483647 w 93"/>
                <a:gd name="T35" fmla="*/ 1029144896 h 101"/>
                <a:gd name="T36" fmla="*/ 2147483647 w 93"/>
                <a:gd name="T37" fmla="*/ 514572448 h 101"/>
                <a:gd name="T38" fmla="*/ 2147483647 w 93"/>
                <a:gd name="T39" fmla="*/ 514572448 h 101"/>
                <a:gd name="T40" fmla="*/ 2147483647 w 93"/>
                <a:gd name="T41" fmla="*/ 467790045 h 101"/>
                <a:gd name="T42" fmla="*/ 2147483647 w 93"/>
                <a:gd name="T43" fmla="*/ 233898442 h 101"/>
                <a:gd name="T44" fmla="*/ 2147483647 w 93"/>
                <a:gd name="T45" fmla="*/ 0 h 101"/>
                <a:gd name="T46" fmla="*/ 2147483647 w 93"/>
                <a:gd name="T47" fmla="*/ 46782416 h 101"/>
                <a:gd name="T48" fmla="*/ 2147483647 w 93"/>
                <a:gd name="T49" fmla="*/ 233898442 h 101"/>
                <a:gd name="T50" fmla="*/ 2147483647 w 93"/>
                <a:gd name="T51" fmla="*/ 982362493 h 101"/>
                <a:gd name="T52" fmla="*/ 2147483647 w 93"/>
                <a:gd name="T53" fmla="*/ 2147483647 h 101"/>
                <a:gd name="T54" fmla="*/ 2147483647 w 93"/>
                <a:gd name="T55" fmla="*/ 2147483647 h 101"/>
                <a:gd name="T56" fmla="*/ 2147483647 w 93"/>
                <a:gd name="T57" fmla="*/ 2147483647 h 101"/>
                <a:gd name="T58" fmla="*/ 880859534 w 93"/>
                <a:gd name="T59" fmla="*/ 1684050660 h 101"/>
                <a:gd name="T60" fmla="*/ 880859534 w 93"/>
                <a:gd name="T61" fmla="*/ 1684050660 h 101"/>
                <a:gd name="T62" fmla="*/ 1622633867 w 93"/>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101"/>
                <a:gd name="T98" fmla="*/ 93 w 93"/>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6" name="Oval 23">
              <a:extLst>
                <a:ext uri="{FF2B5EF4-FFF2-40B4-BE49-F238E27FC236}">
                  <a16:creationId xmlns:a16="http://schemas.microsoft.com/office/drawing/2014/main" id="{83C7B7A1-2AD1-4340-95B6-CCAFC28E8838}"/>
                </a:ext>
              </a:extLst>
            </p:cNvPr>
            <p:cNvSpPr>
              <a:spLocks noChangeArrowheads="1"/>
            </p:cNvSpPr>
            <p:nvPr/>
          </p:nvSpPr>
          <p:spPr bwMode="auto">
            <a:xfrm>
              <a:off x="314644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7" name="Oval 24">
              <a:extLst>
                <a:ext uri="{FF2B5EF4-FFF2-40B4-BE49-F238E27FC236}">
                  <a16:creationId xmlns:a16="http://schemas.microsoft.com/office/drawing/2014/main" id="{151DD08C-053B-4B11-843B-91E885058A82}"/>
                </a:ext>
              </a:extLst>
            </p:cNvPr>
            <p:cNvSpPr>
              <a:spLocks noChangeArrowheads="1"/>
            </p:cNvSpPr>
            <p:nvPr/>
          </p:nvSpPr>
          <p:spPr bwMode="auto">
            <a:xfrm>
              <a:off x="589522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8" name="Freeform 25">
              <a:extLst>
                <a:ext uri="{FF2B5EF4-FFF2-40B4-BE49-F238E27FC236}">
                  <a16:creationId xmlns:a16="http://schemas.microsoft.com/office/drawing/2014/main" id="{176AA9BB-08C3-4A42-A7D0-3806C7F77D0D}"/>
                </a:ext>
              </a:extLst>
            </p:cNvPr>
            <p:cNvSpPr/>
            <p:nvPr/>
          </p:nvSpPr>
          <p:spPr bwMode="auto">
            <a:xfrm>
              <a:off x="3549412" y="4454721"/>
              <a:ext cx="374180" cy="567025"/>
            </a:xfrm>
            <a:custGeom>
              <a:avLst/>
              <a:gdLst>
                <a:gd name="T0" fmla="*/ 1573671806 w 55"/>
                <a:gd name="T1" fmla="*/ 2147483647 h 83"/>
                <a:gd name="T2" fmla="*/ 1897664399 w 55"/>
                <a:gd name="T3" fmla="*/ 2147483647 h 83"/>
                <a:gd name="T4" fmla="*/ 2147483647 w 55"/>
                <a:gd name="T5" fmla="*/ 2147483647 h 83"/>
                <a:gd name="T6" fmla="*/ 2082801808 w 55"/>
                <a:gd name="T7" fmla="*/ 2147483647 h 83"/>
                <a:gd name="T8" fmla="*/ 1064542230 w 55"/>
                <a:gd name="T9" fmla="*/ 2147483647 h 83"/>
                <a:gd name="T10" fmla="*/ 46282665 w 55"/>
                <a:gd name="T11" fmla="*/ 2147483647 h 83"/>
                <a:gd name="T12" fmla="*/ 0 w 55"/>
                <a:gd name="T13" fmla="*/ 2147483647 h 83"/>
                <a:gd name="T14" fmla="*/ 370274925 w 55"/>
                <a:gd name="T15" fmla="*/ 2147483647 h 83"/>
                <a:gd name="T16" fmla="*/ 879404608 w 55"/>
                <a:gd name="T17" fmla="*/ 2147483647 h 83"/>
                <a:gd name="T18" fmla="*/ 1666243913 w 55"/>
                <a:gd name="T19" fmla="*/ 560056749 h 83"/>
                <a:gd name="T20" fmla="*/ 1573671806 w 55"/>
                <a:gd name="T21" fmla="*/ 373368853 h 83"/>
                <a:gd name="T22" fmla="*/ 925687472 w 55"/>
                <a:gd name="T23" fmla="*/ 186687842 h 83"/>
                <a:gd name="T24" fmla="*/ 833121956 w 55"/>
                <a:gd name="T25" fmla="*/ 93340505 h 83"/>
                <a:gd name="T26" fmla="*/ 1388534397 w 55"/>
                <a:gd name="T27" fmla="*/ 186687842 h 83"/>
                <a:gd name="T28" fmla="*/ 2147483647 w 55"/>
                <a:gd name="T29" fmla="*/ 140014187 h 83"/>
                <a:gd name="T30" fmla="*/ 2147483647 w 55"/>
                <a:gd name="T31" fmla="*/ 280028374 h 83"/>
                <a:gd name="T32" fmla="*/ 1573671806 w 55"/>
                <a:gd name="T33" fmla="*/ 2147483647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83"/>
                <a:gd name="T53" fmla="*/ 55 w 5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9" name="Freeform 26">
              <a:extLst>
                <a:ext uri="{FF2B5EF4-FFF2-40B4-BE49-F238E27FC236}">
                  <a16:creationId xmlns:a16="http://schemas.microsoft.com/office/drawing/2014/main" id="{8352696B-73A2-42E9-B1C2-C24069A0DA0F}"/>
                </a:ext>
              </a:extLst>
            </p:cNvPr>
            <p:cNvSpPr>
              <a:spLocks noEditPoints="1"/>
            </p:cNvSpPr>
            <p:nvPr/>
          </p:nvSpPr>
          <p:spPr bwMode="auto">
            <a:xfrm>
              <a:off x="4102046" y="4543949"/>
              <a:ext cx="408719" cy="538242"/>
            </a:xfrm>
            <a:custGeom>
              <a:avLst/>
              <a:gdLst>
                <a:gd name="T0" fmla="*/ 1484903423 w 60"/>
                <a:gd name="T1" fmla="*/ 92836516 h 79"/>
                <a:gd name="T2" fmla="*/ 2147483647 w 60"/>
                <a:gd name="T3" fmla="*/ 1810360086 h 79"/>
                <a:gd name="T4" fmla="*/ 371225856 w 60"/>
                <a:gd name="T5" fmla="*/ 2147483647 h 79"/>
                <a:gd name="T6" fmla="*/ 324822637 w 60"/>
                <a:gd name="T7" fmla="*/ 2147483647 h 79"/>
                <a:gd name="T8" fmla="*/ 1856122786 w 60"/>
                <a:gd name="T9" fmla="*/ 2135301425 h 79"/>
                <a:gd name="T10" fmla="*/ 1160080892 w 60"/>
                <a:gd name="T11" fmla="*/ 2147483647 h 79"/>
                <a:gd name="T12" fmla="*/ 46403232 w 60"/>
                <a:gd name="T13" fmla="*/ 1067647306 h 79"/>
                <a:gd name="T14" fmla="*/ 1484903423 w 60"/>
                <a:gd name="T15" fmla="*/ 92836516 h 79"/>
                <a:gd name="T16" fmla="*/ 1299290548 w 60"/>
                <a:gd name="T17" fmla="*/ 2147483647 h 79"/>
                <a:gd name="T18" fmla="*/ 1902526005 w 60"/>
                <a:gd name="T19" fmla="*/ 1949621634 h 79"/>
                <a:gd name="T20" fmla="*/ 2041735661 w 60"/>
                <a:gd name="T21" fmla="*/ 1485425135 h 79"/>
                <a:gd name="T22" fmla="*/ 1484903423 w 60"/>
                <a:gd name="T23" fmla="*/ 185679845 h 79"/>
                <a:gd name="T24" fmla="*/ 742451712 w 60"/>
                <a:gd name="T25" fmla="*/ 1114072364 h 79"/>
                <a:gd name="T26" fmla="*/ 1299290548 w 60"/>
                <a:gd name="T27" fmla="*/ 2147483647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79"/>
                <a:gd name="T44" fmla="*/ 60 w 60"/>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0" name="Freeform 27">
              <a:extLst>
                <a:ext uri="{FF2B5EF4-FFF2-40B4-BE49-F238E27FC236}">
                  <a16:creationId xmlns:a16="http://schemas.microsoft.com/office/drawing/2014/main" id="{11DAB285-98FC-4B38-B6F4-BE6C2116AF5F}"/>
                </a:ext>
              </a:extLst>
            </p:cNvPr>
            <p:cNvSpPr>
              <a:spLocks noEditPoints="1"/>
            </p:cNvSpPr>
            <p:nvPr/>
          </p:nvSpPr>
          <p:spPr bwMode="auto">
            <a:xfrm>
              <a:off x="4648924" y="4558340"/>
              <a:ext cx="408719" cy="552634"/>
            </a:xfrm>
            <a:custGeom>
              <a:avLst/>
              <a:gdLst>
                <a:gd name="T0" fmla="*/ 556838837 w 60"/>
                <a:gd name="T1" fmla="*/ 1908484128 h 81"/>
                <a:gd name="T2" fmla="*/ 46403232 w 60"/>
                <a:gd name="T3" fmla="*/ 1163710739 h 81"/>
                <a:gd name="T4" fmla="*/ 1252887330 w 60"/>
                <a:gd name="T5" fmla="*/ 46550882 h 81"/>
                <a:gd name="T6" fmla="*/ 2147483647 w 60"/>
                <a:gd name="T7" fmla="*/ 791324045 h 81"/>
                <a:gd name="T8" fmla="*/ 1995332442 w 60"/>
                <a:gd name="T9" fmla="*/ 1582648089 h 81"/>
                <a:gd name="T10" fmla="*/ 2147483647 w 60"/>
                <a:gd name="T11" fmla="*/ 2147483647 h 81"/>
                <a:gd name="T12" fmla="*/ 1345693767 w 60"/>
                <a:gd name="T13" fmla="*/ 2147483647 h 81"/>
                <a:gd name="T14" fmla="*/ 46403232 w 60"/>
                <a:gd name="T15" fmla="*/ 2147483647 h 81"/>
                <a:gd name="T16" fmla="*/ 556838837 w 60"/>
                <a:gd name="T17" fmla="*/ 1908484128 h 81"/>
                <a:gd name="T18" fmla="*/ 1345693767 w 60"/>
                <a:gd name="T19" fmla="*/ 2147483647 h 81"/>
                <a:gd name="T20" fmla="*/ 2088138879 w 60"/>
                <a:gd name="T21" fmla="*/ 2147483647 h 81"/>
                <a:gd name="T22" fmla="*/ 1345693767 w 60"/>
                <a:gd name="T23" fmla="*/ 2141231649 h 81"/>
                <a:gd name="T24" fmla="*/ 696048493 w 60"/>
                <a:gd name="T25" fmla="*/ 1955034997 h 81"/>
                <a:gd name="T26" fmla="*/ 371225856 w 60"/>
                <a:gd name="T27" fmla="*/ 2147483647 h 81"/>
                <a:gd name="T28" fmla="*/ 1345693767 w 60"/>
                <a:gd name="T29" fmla="*/ 2147483647 h 81"/>
                <a:gd name="T30" fmla="*/ 1252887330 w 60"/>
                <a:gd name="T31" fmla="*/ 139645837 h 81"/>
                <a:gd name="T32" fmla="*/ 696048493 w 60"/>
                <a:gd name="T33" fmla="*/ 791324045 h 81"/>
                <a:gd name="T34" fmla="*/ 1902526005 w 60"/>
                <a:gd name="T35" fmla="*/ 1536097220 h 81"/>
                <a:gd name="T36" fmla="*/ 2088138879 w 60"/>
                <a:gd name="T37" fmla="*/ 884418959 h 81"/>
                <a:gd name="T38" fmla="*/ 1252887330 w 60"/>
                <a:gd name="T39" fmla="*/ 13964583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81"/>
                <a:gd name="T62" fmla="*/ 60 w 60"/>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1" name="Freeform 28">
              <a:extLst>
                <a:ext uri="{FF2B5EF4-FFF2-40B4-BE49-F238E27FC236}">
                  <a16:creationId xmlns:a16="http://schemas.microsoft.com/office/drawing/2014/main" id="{41480F19-AC3F-4B54-8F9D-BCB49D219ACB}"/>
                </a:ext>
              </a:extLst>
            </p:cNvPr>
            <p:cNvSpPr/>
            <p:nvPr/>
          </p:nvSpPr>
          <p:spPr bwMode="auto">
            <a:xfrm>
              <a:off x="5152627" y="4454721"/>
              <a:ext cx="443259" cy="575661"/>
            </a:xfrm>
            <a:custGeom>
              <a:avLst/>
              <a:gdLst>
                <a:gd name="T0" fmla="*/ 1999664011 w 65"/>
                <a:gd name="T1" fmla="*/ 1315022121 h 84"/>
                <a:gd name="T2" fmla="*/ 2147483647 w 65"/>
                <a:gd name="T3" fmla="*/ 2066465474 h 84"/>
                <a:gd name="T4" fmla="*/ 1813645345 w 65"/>
                <a:gd name="T5" fmla="*/ 2147483647 h 84"/>
                <a:gd name="T6" fmla="*/ 418531877 w 65"/>
                <a:gd name="T7" fmla="*/ 2147483647 h 84"/>
                <a:gd name="T8" fmla="*/ 651051907 w 65"/>
                <a:gd name="T9" fmla="*/ 2147483647 h 84"/>
                <a:gd name="T10" fmla="*/ 1162593224 w 65"/>
                <a:gd name="T11" fmla="*/ 2147483647 h 84"/>
                <a:gd name="T12" fmla="*/ 1767143662 w 65"/>
                <a:gd name="T13" fmla="*/ 2147483647 h 84"/>
                <a:gd name="T14" fmla="*/ 2147483647 w 65"/>
                <a:gd name="T15" fmla="*/ 2147483647 h 84"/>
                <a:gd name="T16" fmla="*/ 1441614405 w 65"/>
                <a:gd name="T17" fmla="*/ 1925565643 h 84"/>
                <a:gd name="T18" fmla="*/ 976581377 w 65"/>
                <a:gd name="T19" fmla="*/ 1972536822 h 84"/>
                <a:gd name="T20" fmla="*/ 1395113148 w 65"/>
                <a:gd name="T21" fmla="*/ 1690743583 h 84"/>
                <a:gd name="T22" fmla="*/ 1488122481 w 65"/>
                <a:gd name="T23" fmla="*/ 986264984 h 84"/>
                <a:gd name="T24" fmla="*/ 651051907 w 65"/>
                <a:gd name="T25" fmla="*/ 610543308 h 84"/>
                <a:gd name="T26" fmla="*/ 93009360 w 65"/>
                <a:gd name="T27" fmla="*/ 1221093469 h 84"/>
                <a:gd name="T28" fmla="*/ 46501270 w 65"/>
                <a:gd name="T29" fmla="*/ 1221093469 h 84"/>
                <a:gd name="T30" fmla="*/ 837070574 w 65"/>
                <a:gd name="T31" fmla="*/ 140893032 h 84"/>
                <a:gd name="T32" fmla="*/ 2092673344 w 65"/>
                <a:gd name="T33" fmla="*/ 657507634 h 84"/>
                <a:gd name="T34" fmla="*/ 1999664011 w 65"/>
                <a:gd name="T35" fmla="*/ 1315022121 h 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4"/>
                <a:gd name="T56" fmla="*/ 65 w 65"/>
                <a:gd name="T57" fmla="*/ 84 h 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2" name="Freeform 29">
              <a:extLst>
                <a:ext uri="{FF2B5EF4-FFF2-40B4-BE49-F238E27FC236}">
                  <a16:creationId xmlns:a16="http://schemas.microsoft.com/office/drawing/2014/main" id="{1A18FA9A-A012-4ECE-922C-B8B6CC355F97}"/>
                </a:ext>
              </a:extLst>
            </p:cNvPr>
            <p:cNvSpPr>
              <a:spLocks noEditPoints="1"/>
            </p:cNvSpPr>
            <p:nvPr/>
          </p:nvSpPr>
          <p:spPr bwMode="auto">
            <a:xfrm>
              <a:off x="1502936" y="-740618"/>
              <a:ext cx="6188355" cy="6185476"/>
            </a:xfrm>
            <a:custGeom>
              <a:avLst/>
              <a:gdLst>
                <a:gd name="T0" fmla="*/ 2147483647 w 907"/>
                <a:gd name="T1" fmla="*/ 2147483647 h 907"/>
                <a:gd name="T2" fmla="*/ 2147483647 w 907"/>
                <a:gd name="T3" fmla="*/ 2147483647 h 907"/>
                <a:gd name="T4" fmla="*/ 2147483647 w 907"/>
                <a:gd name="T5" fmla="*/ 2147483647 h 907"/>
                <a:gd name="T6" fmla="*/ 1675863822 w 907"/>
                <a:gd name="T7" fmla="*/ 2147483647 h 907"/>
                <a:gd name="T8" fmla="*/ 0 w 907"/>
                <a:gd name="T9" fmla="*/ 2147483647 h 907"/>
                <a:gd name="T10" fmla="*/ 1675863822 w 907"/>
                <a:gd name="T11" fmla="*/ 2147483647 h 907"/>
                <a:gd name="T12" fmla="*/ 2147483647 w 907"/>
                <a:gd name="T13" fmla="*/ 2147483647 h 907"/>
                <a:gd name="T14" fmla="*/ 2147483647 w 907"/>
                <a:gd name="T15" fmla="*/ 1627796313 h 907"/>
                <a:gd name="T16" fmla="*/ 2147483647 w 907"/>
                <a:gd name="T17" fmla="*/ 0 h 907"/>
                <a:gd name="T18" fmla="*/ 2147483647 w 907"/>
                <a:gd name="T19" fmla="*/ 1627796313 h 907"/>
                <a:gd name="T20" fmla="*/ 2147483647 w 907"/>
                <a:gd name="T21" fmla="*/ 2147483647 h 907"/>
                <a:gd name="T22" fmla="*/ 2147483647 w 907"/>
                <a:gd name="T23" fmla="*/ 2147483647 h 907"/>
                <a:gd name="T24" fmla="*/ 2147483647 w 907"/>
                <a:gd name="T25" fmla="*/ 2147483647 h 907"/>
                <a:gd name="T26" fmla="*/ 2147483647 w 907"/>
                <a:gd name="T27" fmla="*/ 2147483647 h 907"/>
                <a:gd name="T28" fmla="*/ 2147483647 w 907"/>
                <a:gd name="T29" fmla="*/ 2147483647 h 907"/>
                <a:gd name="T30" fmla="*/ 2147483647 w 907"/>
                <a:gd name="T31" fmla="*/ 2147483647 h 907"/>
                <a:gd name="T32" fmla="*/ 2147483647 w 907"/>
                <a:gd name="T33" fmla="*/ 2147483647 h 907"/>
                <a:gd name="T34" fmla="*/ 2147483647 w 907"/>
                <a:gd name="T35" fmla="*/ 744132553 h 907"/>
                <a:gd name="T36" fmla="*/ 744826873 w 907"/>
                <a:gd name="T37" fmla="*/ 2147483647 h 907"/>
                <a:gd name="T38" fmla="*/ 2147483647 w 907"/>
                <a:gd name="T39" fmla="*/ 2147483647 h 907"/>
                <a:gd name="T40" fmla="*/ 2147483647 w 907"/>
                <a:gd name="T41" fmla="*/ 2147483647 h 907"/>
                <a:gd name="T42" fmla="*/ 2147483647 w 907"/>
                <a:gd name="T43" fmla="*/ 744132553 h 9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7"/>
                <a:gd name="T67" fmla="*/ 0 h 907"/>
                <a:gd name="T68" fmla="*/ 907 w 907"/>
                <a:gd name="T69" fmla="*/ 907 h 9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3" name="Freeform 30">
              <a:extLst>
                <a:ext uri="{FF2B5EF4-FFF2-40B4-BE49-F238E27FC236}">
                  <a16:creationId xmlns:a16="http://schemas.microsoft.com/office/drawing/2014/main" id="{0CDBA840-5CD4-45AF-A5D2-D7F5F1892427}"/>
                </a:ext>
              </a:extLst>
            </p:cNvPr>
            <p:cNvSpPr/>
            <p:nvPr/>
          </p:nvSpPr>
          <p:spPr bwMode="auto">
            <a:xfrm>
              <a:off x="4041600" y="2572310"/>
              <a:ext cx="94985" cy="48930"/>
            </a:xfrm>
            <a:custGeom>
              <a:avLst/>
              <a:gdLst>
                <a:gd name="T0" fmla="*/ 138094636 w 14"/>
                <a:gd name="T1" fmla="*/ 293160629 h 7"/>
                <a:gd name="T2" fmla="*/ 322223061 w 14"/>
                <a:gd name="T3" fmla="*/ 342020716 h 7"/>
                <a:gd name="T4" fmla="*/ 598405549 w 14"/>
                <a:gd name="T5" fmla="*/ 195440401 h 7"/>
                <a:gd name="T6" fmla="*/ 644439338 w 14"/>
                <a:gd name="T7" fmla="*/ 195440401 h 7"/>
                <a:gd name="T8" fmla="*/ 322223061 w 14"/>
                <a:gd name="T9" fmla="*/ 0 h 7"/>
                <a:gd name="T10" fmla="*/ 0 w 14"/>
                <a:gd name="T11" fmla="*/ 146580315 h 7"/>
                <a:gd name="T12" fmla="*/ 138094636 w 14"/>
                <a:gd name="T13" fmla="*/ 293160629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4" name="Freeform 31">
              <a:extLst>
                <a:ext uri="{FF2B5EF4-FFF2-40B4-BE49-F238E27FC236}">
                  <a16:creationId xmlns:a16="http://schemas.microsoft.com/office/drawing/2014/main" id="{AD7C6C5D-4022-4194-8C14-70FED6233EB7}"/>
                </a:ext>
              </a:extLst>
            </p:cNvPr>
            <p:cNvSpPr/>
            <p:nvPr/>
          </p:nvSpPr>
          <p:spPr bwMode="auto">
            <a:xfrm>
              <a:off x="3877539" y="2949368"/>
              <a:ext cx="379936" cy="74836"/>
            </a:xfrm>
            <a:custGeom>
              <a:avLst/>
              <a:gdLst>
                <a:gd name="T0" fmla="*/ 2147483647 w 56"/>
                <a:gd name="T1" fmla="*/ 323992251 h 11"/>
                <a:gd name="T2" fmla="*/ 1841217694 w 56"/>
                <a:gd name="T3" fmla="*/ 92572126 h 11"/>
                <a:gd name="T4" fmla="*/ 230153060 w 56"/>
                <a:gd name="T5" fmla="*/ 92572126 h 11"/>
                <a:gd name="T6" fmla="*/ 46033318 w 56"/>
                <a:gd name="T7" fmla="*/ 277709603 h 11"/>
                <a:gd name="T8" fmla="*/ 1104731889 w 56"/>
                <a:gd name="T9" fmla="*/ 509129754 h 11"/>
                <a:gd name="T10" fmla="*/ 1519004492 w 56"/>
                <a:gd name="T11" fmla="*/ 462847106 h 11"/>
                <a:gd name="T12" fmla="*/ 2147483647 w 56"/>
                <a:gd name="T13" fmla="*/ 323992251 h 11"/>
                <a:gd name="T14" fmla="*/ 0 60000 65536"/>
                <a:gd name="T15" fmla="*/ 0 60000 65536"/>
                <a:gd name="T16" fmla="*/ 0 60000 65536"/>
                <a:gd name="T17" fmla="*/ 0 60000 65536"/>
                <a:gd name="T18" fmla="*/ 0 60000 65536"/>
                <a:gd name="T19" fmla="*/ 0 60000 65536"/>
                <a:gd name="T20" fmla="*/ 0 60000 65536"/>
                <a:gd name="T21" fmla="*/ 0 w 56"/>
                <a:gd name="T22" fmla="*/ 0 h 11"/>
                <a:gd name="T23" fmla="*/ 56 w 5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5" name="Freeform 32">
              <a:extLst>
                <a:ext uri="{FF2B5EF4-FFF2-40B4-BE49-F238E27FC236}">
                  <a16:creationId xmlns:a16="http://schemas.microsoft.com/office/drawing/2014/main" id="{3BE0CFDF-2CB8-4C6B-8E09-E1A161C5365B}"/>
                </a:ext>
              </a:extLst>
            </p:cNvPr>
            <p:cNvSpPr>
              <a:spLocks noEditPoints="1"/>
            </p:cNvSpPr>
            <p:nvPr/>
          </p:nvSpPr>
          <p:spPr bwMode="auto">
            <a:xfrm>
              <a:off x="2717581" y="465391"/>
              <a:ext cx="3759066" cy="3764823"/>
            </a:xfrm>
            <a:custGeom>
              <a:avLst/>
              <a:gdLst>
                <a:gd name="T0" fmla="*/ 2147483647 w 551"/>
                <a:gd name="T1" fmla="*/ 2147483647 h 552"/>
                <a:gd name="T2" fmla="*/ 2147483647 w 551"/>
                <a:gd name="T3" fmla="*/ 232586949 h 552"/>
                <a:gd name="T4" fmla="*/ 2147483647 w 551"/>
                <a:gd name="T5" fmla="*/ 744268561 h 552"/>
                <a:gd name="T6" fmla="*/ 2147483647 w 551"/>
                <a:gd name="T7" fmla="*/ 0 h 552"/>
                <a:gd name="T8" fmla="*/ 2147483647 w 551"/>
                <a:gd name="T9" fmla="*/ 2147483647 h 552"/>
                <a:gd name="T10" fmla="*/ 279262429 w 551"/>
                <a:gd name="T11" fmla="*/ 2147483647 h 552"/>
                <a:gd name="T12" fmla="*/ 2147483647 w 551"/>
                <a:gd name="T13" fmla="*/ 2147483647 h 552"/>
                <a:gd name="T14" fmla="*/ 279262429 w 551"/>
                <a:gd name="T15" fmla="*/ 2147483647 h 552"/>
                <a:gd name="T16" fmla="*/ 2147483647 w 551"/>
                <a:gd name="T17" fmla="*/ 2147483647 h 552"/>
                <a:gd name="T18" fmla="*/ 2147483647 w 551"/>
                <a:gd name="T19" fmla="*/ 2147483647 h 552"/>
                <a:gd name="T20" fmla="*/ 2147483647 w 551"/>
                <a:gd name="T21" fmla="*/ 2147483647 h 552"/>
                <a:gd name="T22" fmla="*/ 2147483647 w 551"/>
                <a:gd name="T23" fmla="*/ 2147483647 h 552"/>
                <a:gd name="T24" fmla="*/ 2147483647 w 551"/>
                <a:gd name="T25" fmla="*/ 2147483647 h 552"/>
                <a:gd name="T26" fmla="*/ 2147483647 w 551"/>
                <a:gd name="T27" fmla="*/ 2147483647 h 552"/>
                <a:gd name="T28" fmla="*/ 2147483647 w 551"/>
                <a:gd name="T29" fmla="*/ 2147483647 h 552"/>
                <a:gd name="T30" fmla="*/ 2147483647 w 551"/>
                <a:gd name="T31" fmla="*/ 2147483647 h 552"/>
                <a:gd name="T32" fmla="*/ 2147483647 w 551"/>
                <a:gd name="T33" fmla="*/ 2147483647 h 552"/>
                <a:gd name="T34" fmla="*/ 2147483647 w 551"/>
                <a:gd name="T35" fmla="*/ 2147483647 h 552"/>
                <a:gd name="T36" fmla="*/ 2147483647 w 551"/>
                <a:gd name="T37" fmla="*/ 2147483647 h 552"/>
                <a:gd name="T38" fmla="*/ 2147483647 w 551"/>
                <a:gd name="T39" fmla="*/ 2147483647 h 552"/>
                <a:gd name="T40" fmla="*/ 2147483647 w 551"/>
                <a:gd name="T41" fmla="*/ 2147483647 h 552"/>
                <a:gd name="T42" fmla="*/ 2147483647 w 551"/>
                <a:gd name="T43" fmla="*/ 2147483647 h 552"/>
                <a:gd name="T44" fmla="*/ 2147483647 w 551"/>
                <a:gd name="T45" fmla="*/ 2147483647 h 552"/>
                <a:gd name="T46" fmla="*/ 2147483647 w 551"/>
                <a:gd name="T47" fmla="*/ 2147483647 h 552"/>
                <a:gd name="T48" fmla="*/ 2147483647 w 551"/>
                <a:gd name="T49" fmla="*/ 2147483647 h 552"/>
                <a:gd name="T50" fmla="*/ 2147483647 w 551"/>
                <a:gd name="T51" fmla="*/ 2147483647 h 552"/>
                <a:gd name="T52" fmla="*/ 2147483647 w 551"/>
                <a:gd name="T53" fmla="*/ 2147483647 h 552"/>
                <a:gd name="T54" fmla="*/ 2147483647 w 551"/>
                <a:gd name="T55" fmla="*/ 2147483647 h 552"/>
                <a:gd name="T56" fmla="*/ 2147483647 w 551"/>
                <a:gd name="T57" fmla="*/ 2147483647 h 552"/>
                <a:gd name="T58" fmla="*/ 2147483647 w 551"/>
                <a:gd name="T59" fmla="*/ 2147483647 h 552"/>
                <a:gd name="T60" fmla="*/ 2147483647 w 551"/>
                <a:gd name="T61" fmla="*/ 2147483647 h 552"/>
                <a:gd name="T62" fmla="*/ 2147483647 w 551"/>
                <a:gd name="T63" fmla="*/ 2147483647 h 552"/>
                <a:gd name="T64" fmla="*/ 2147483647 w 551"/>
                <a:gd name="T65" fmla="*/ 2147483647 h 552"/>
                <a:gd name="T66" fmla="*/ 2147483647 w 551"/>
                <a:gd name="T67" fmla="*/ 2147483647 h 552"/>
                <a:gd name="T68" fmla="*/ 2147483647 w 551"/>
                <a:gd name="T69" fmla="*/ 2147483647 h 552"/>
                <a:gd name="T70" fmla="*/ 2147483647 w 551"/>
                <a:gd name="T71" fmla="*/ 2147483647 h 552"/>
                <a:gd name="T72" fmla="*/ 2147483647 w 551"/>
                <a:gd name="T73" fmla="*/ 2147483647 h 552"/>
                <a:gd name="T74" fmla="*/ 2147483647 w 551"/>
                <a:gd name="T75" fmla="*/ 2147483647 h 552"/>
                <a:gd name="T76" fmla="*/ 2147483647 w 551"/>
                <a:gd name="T77" fmla="*/ 2147483647 h 552"/>
                <a:gd name="T78" fmla="*/ 2147483647 w 551"/>
                <a:gd name="T79" fmla="*/ 2147483647 h 552"/>
                <a:gd name="T80" fmla="*/ 2147483647 w 551"/>
                <a:gd name="T81" fmla="*/ 2147483647 h 552"/>
                <a:gd name="T82" fmla="*/ 2147483647 w 551"/>
                <a:gd name="T83" fmla="*/ 2147483647 h 552"/>
                <a:gd name="T84" fmla="*/ 2147483647 w 551"/>
                <a:gd name="T85" fmla="*/ 2147483647 h 552"/>
                <a:gd name="T86" fmla="*/ 2147483647 w 551"/>
                <a:gd name="T87" fmla="*/ 2147483647 h 552"/>
                <a:gd name="T88" fmla="*/ 2147483647 w 551"/>
                <a:gd name="T89" fmla="*/ 2147483647 h 552"/>
                <a:gd name="T90" fmla="*/ 2147483647 w 551"/>
                <a:gd name="T91" fmla="*/ 2147483647 h 552"/>
                <a:gd name="T92" fmla="*/ 2147483647 w 551"/>
                <a:gd name="T93" fmla="*/ 2147483647 h 552"/>
                <a:gd name="T94" fmla="*/ 2147483647 w 551"/>
                <a:gd name="T95" fmla="*/ 2147483647 h 552"/>
                <a:gd name="T96" fmla="*/ 2147483647 w 551"/>
                <a:gd name="T97" fmla="*/ 2147483647 h 552"/>
                <a:gd name="T98" fmla="*/ 2147483647 w 551"/>
                <a:gd name="T99" fmla="*/ 2147483647 h 552"/>
                <a:gd name="T100" fmla="*/ 2147483647 w 551"/>
                <a:gd name="T101" fmla="*/ 2147483647 h 552"/>
                <a:gd name="T102" fmla="*/ 2147483647 w 551"/>
                <a:gd name="T103" fmla="*/ 2147483647 h 552"/>
                <a:gd name="T104" fmla="*/ 2147483647 w 551"/>
                <a:gd name="T105" fmla="*/ 2147483647 h 552"/>
                <a:gd name="T106" fmla="*/ 2147483647 w 551"/>
                <a:gd name="T107" fmla="*/ 2147483647 h 552"/>
                <a:gd name="T108" fmla="*/ 2147483647 w 551"/>
                <a:gd name="T109" fmla="*/ 2147483647 h 552"/>
                <a:gd name="T110" fmla="*/ 2147483647 w 551"/>
                <a:gd name="T111" fmla="*/ 2147483647 h 552"/>
                <a:gd name="T112" fmla="*/ 2147483647 w 551"/>
                <a:gd name="T113" fmla="*/ 2147483647 h 552"/>
                <a:gd name="T114" fmla="*/ 2147483647 w 551"/>
                <a:gd name="T115" fmla="*/ 2147483647 h 552"/>
                <a:gd name="T116" fmla="*/ 2147483647 w 551"/>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51"/>
                <a:gd name="T178" fmla="*/ 0 h 552"/>
                <a:gd name="T179" fmla="*/ 551 w 551"/>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6" name="Freeform 33">
              <a:extLst>
                <a:ext uri="{FF2B5EF4-FFF2-40B4-BE49-F238E27FC236}">
                  <a16:creationId xmlns:a16="http://schemas.microsoft.com/office/drawing/2014/main" id="{84E7A96E-8625-4158-839D-EE50ACABFDD2}"/>
                </a:ext>
              </a:extLst>
            </p:cNvPr>
            <p:cNvSpPr/>
            <p:nvPr/>
          </p:nvSpPr>
          <p:spPr bwMode="auto">
            <a:xfrm>
              <a:off x="5405917" y="1461284"/>
              <a:ext cx="135281" cy="129523"/>
            </a:xfrm>
            <a:custGeom>
              <a:avLst/>
              <a:gdLst>
                <a:gd name="T0" fmla="*/ 457527143 w 20"/>
                <a:gd name="T1" fmla="*/ 836486679 h 19"/>
                <a:gd name="T2" fmla="*/ 777791260 w 20"/>
                <a:gd name="T3" fmla="*/ 790015209 h 19"/>
                <a:gd name="T4" fmla="*/ 823543277 w 20"/>
                <a:gd name="T5" fmla="*/ 232357458 h 19"/>
                <a:gd name="T6" fmla="*/ 183008120 w 20"/>
                <a:gd name="T7" fmla="*/ 46471484 h 19"/>
                <a:gd name="T8" fmla="*/ 0 w 20"/>
                <a:gd name="T9" fmla="*/ 232357458 h 19"/>
                <a:gd name="T10" fmla="*/ 457527143 w 20"/>
                <a:gd name="T11" fmla="*/ 836486679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7" name="Freeform 34">
              <a:extLst>
                <a:ext uri="{FF2B5EF4-FFF2-40B4-BE49-F238E27FC236}">
                  <a16:creationId xmlns:a16="http://schemas.microsoft.com/office/drawing/2014/main" id="{91041F1A-1C78-48B5-A631-E3A7FF42AA34}"/>
                </a:ext>
              </a:extLst>
            </p:cNvPr>
            <p:cNvSpPr/>
            <p:nvPr/>
          </p:nvSpPr>
          <p:spPr bwMode="auto">
            <a:xfrm>
              <a:off x="5072034" y="1475677"/>
              <a:ext cx="120888" cy="115132"/>
            </a:xfrm>
            <a:custGeom>
              <a:avLst/>
              <a:gdLst>
                <a:gd name="T0" fmla="*/ 135313963 w 18"/>
                <a:gd name="T1" fmla="*/ 779727945 h 17"/>
                <a:gd name="T2" fmla="*/ 360837200 w 18"/>
                <a:gd name="T3" fmla="*/ 733864795 h 17"/>
                <a:gd name="T4" fmla="*/ 811883674 w 18"/>
                <a:gd name="T5" fmla="*/ 137596276 h 17"/>
                <a:gd name="T6" fmla="*/ 360837200 w 18"/>
                <a:gd name="T7" fmla="*/ 45863163 h 17"/>
                <a:gd name="T8" fmla="*/ 90209300 w 18"/>
                <a:gd name="T9" fmla="*/ 275199325 h 17"/>
                <a:gd name="T10" fmla="*/ 135313963 w 18"/>
                <a:gd name="T11" fmla="*/ 779727945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grpSp>
    </p:spTree>
    <p:extLst>
      <p:ext uri="{BB962C8B-B14F-4D97-AF65-F5344CB8AC3E}">
        <p14:creationId xmlns:p14="http://schemas.microsoft.com/office/powerpoint/2010/main" val="4136880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AE4A9BB-C66D-4564-8260-6614542D0697}" type="datetime1">
              <a:rPr lang="zh-CN" altLang="en-US" smtClean="0"/>
              <a:t>2021/10/19</a:t>
            </a:fld>
            <a:endParaRPr lang="zh-CN" altLang="en-US"/>
          </a:p>
        </p:txBody>
      </p:sp>
      <p:sp>
        <p:nvSpPr>
          <p:cNvPr id="5" name="Footer Placeholder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6" name="Slide Number Placeholder 5"/>
          <p:cNvSpPr>
            <a:spLocks noGrp="1"/>
          </p:cNvSpPr>
          <p:nvPr>
            <p:ph type="sldNum" sz="quarter" idx="12"/>
          </p:nvPr>
        </p:nvSpPr>
        <p:spPr/>
        <p:txBody>
          <a:bodyPr/>
          <a:lstStyle/>
          <a:p>
            <a:fld id="{5B3F3CCD-5AE8-4BDA-99FD-25BB3DCCC447}"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909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35961" y="980760"/>
            <a:ext cx="4937760" cy="533766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667632" y="923553"/>
            <a:ext cx="5642919" cy="539486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570FF23-0FE3-4422-BF16-6D55A64A4C48}" type="datetime1">
              <a:rPr lang="zh-CN" altLang="en-US" smtClean="0"/>
              <a:t>2021/10/19</a:t>
            </a:fld>
            <a:endParaRPr lang="zh-CN" altLang="en-US"/>
          </a:p>
        </p:txBody>
      </p:sp>
      <p:sp>
        <p:nvSpPr>
          <p:cNvPr id="6" name="Footer Placeholder 5"/>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p>
            <a:fld id="{5B3F3CCD-5AE8-4BDA-99FD-25BB3DCCC447}" type="slidenum">
              <a:rPr lang="zh-CN" altLang="en-US" smtClean="0"/>
              <a:t>‹#›</a:t>
            </a:fld>
            <a:endParaRPr lang="zh-CN" altLang="en-US"/>
          </a:p>
        </p:txBody>
      </p:sp>
      <p:sp>
        <p:nvSpPr>
          <p:cNvPr id="9" name="Title 1"/>
          <p:cNvSpPr>
            <a:spLocks noGrp="1"/>
          </p:cNvSpPr>
          <p:nvPr>
            <p:ph type="title"/>
          </p:nvPr>
        </p:nvSpPr>
        <p:spPr>
          <a:xfrm>
            <a:off x="635961" y="0"/>
            <a:ext cx="10674590" cy="891408"/>
          </a:xfrm>
        </p:spPr>
        <p:txBody>
          <a:bodyPr/>
          <a:lstStyle>
            <a:lvl1pPr marL="0">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3808884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5961" y="891407"/>
            <a:ext cx="5399079" cy="726947"/>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35961" y="1627690"/>
            <a:ext cx="5399079" cy="466601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035040" y="891408"/>
            <a:ext cx="527551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Content Placeholder 5"/>
          <p:cNvSpPr>
            <a:spLocks noGrp="1"/>
          </p:cNvSpPr>
          <p:nvPr>
            <p:ph sz="quarter" idx="4"/>
          </p:nvPr>
        </p:nvSpPr>
        <p:spPr>
          <a:xfrm>
            <a:off x="6035039" y="1618354"/>
            <a:ext cx="5275511" cy="4675353"/>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Date Placeholder 6"/>
          <p:cNvSpPr>
            <a:spLocks noGrp="1"/>
          </p:cNvSpPr>
          <p:nvPr>
            <p:ph type="dt" sz="half" idx="10"/>
          </p:nvPr>
        </p:nvSpPr>
        <p:spPr/>
        <p:txBody>
          <a:bodyPr/>
          <a:lstStyle/>
          <a:p>
            <a:fld id="{91667A95-A3F0-4CD1-BEC5-F2781E14903F}" type="datetime1">
              <a:rPr lang="zh-CN" altLang="en-US" smtClean="0"/>
              <a:t>2021/10/19</a:t>
            </a:fld>
            <a:endParaRPr lang="zh-CN" altLang="en-US"/>
          </a:p>
        </p:txBody>
      </p:sp>
      <p:sp>
        <p:nvSpPr>
          <p:cNvPr id="8" name="Footer Placeholder 7"/>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9" name="Slide Number Placeholder 8"/>
          <p:cNvSpPr>
            <a:spLocks noGrp="1"/>
          </p:cNvSpPr>
          <p:nvPr>
            <p:ph type="sldNum" sz="quarter" idx="12"/>
          </p:nvPr>
        </p:nvSpPr>
        <p:spPr/>
        <p:txBody>
          <a:bodyPr/>
          <a:lstStyle/>
          <a:p>
            <a:fld id="{5B3F3CCD-5AE8-4BDA-99FD-25BB3DCCC447}" type="slidenum">
              <a:rPr lang="zh-CN" altLang="en-US" smtClean="0"/>
              <a:t>‹#›</a:t>
            </a:fld>
            <a:endParaRPr lang="zh-CN" altLang="en-US"/>
          </a:p>
        </p:txBody>
      </p:sp>
      <p:sp>
        <p:nvSpPr>
          <p:cNvPr id="11" name="Title 1"/>
          <p:cNvSpPr>
            <a:spLocks noGrp="1"/>
          </p:cNvSpPr>
          <p:nvPr>
            <p:ph type="title"/>
          </p:nvPr>
        </p:nvSpPr>
        <p:spPr>
          <a:xfrm>
            <a:off x="635961" y="0"/>
            <a:ext cx="10674590" cy="891408"/>
          </a:xfrm>
        </p:spPr>
        <p:txBody>
          <a:bodyPr/>
          <a:lstStyle>
            <a:lvl1pPr marL="0">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3565709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A56CE89-69A8-4728-AAE6-D47F7F5461AA}" type="datetime1">
              <a:rPr lang="zh-CN" altLang="en-US" smtClean="0"/>
              <a:t>2021/10/19</a:t>
            </a:fld>
            <a:endParaRPr lang="zh-CN" altLang="en-US"/>
          </a:p>
        </p:txBody>
      </p:sp>
      <p:sp>
        <p:nvSpPr>
          <p:cNvPr id="4" name="Footer Placeholder 3"/>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5" name="Slide Number Placeholder 4"/>
          <p:cNvSpPr>
            <a:spLocks noGrp="1"/>
          </p:cNvSpPr>
          <p:nvPr>
            <p:ph type="sldNum" sz="quarter" idx="12"/>
          </p:nvPr>
        </p:nvSpPr>
        <p:spPr/>
        <p:txBody>
          <a:body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1331530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D13497F-15FD-4FB7-B6D5-D28866BEADD1}" type="datetime1">
              <a:rPr lang="zh-CN" altLang="en-US" smtClean="0"/>
              <a:t>2021/10/19</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9" name="Slide Number Placeholder 8"/>
          <p:cNvSpPr>
            <a:spLocks noGrp="1"/>
          </p:cNvSpPr>
          <p:nvPr>
            <p:ph type="sldNum" sz="quarter" idx="12"/>
          </p:nvPr>
        </p:nvSpPr>
        <p:spPr/>
        <p:txBody>
          <a:body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441579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78D8308-A317-4EFF-B8FC-DD6D203B691D}" type="datetime1">
              <a:rPr lang="zh-CN" altLang="en-US" smtClean="0"/>
              <a:t>2021/10/19</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1901955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44198" y="0"/>
            <a:ext cx="10633401" cy="749643"/>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44197" y="963150"/>
            <a:ext cx="10633401" cy="54045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960E134-2332-44B1-8EB8-C706194255FA}" type="datetime1">
              <a:rPr lang="zh-CN" altLang="en-US" smtClean="0"/>
              <a:t>2021/10/19</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B3F3CCD-5AE8-4BDA-99FD-25BB3DCCC447}" type="slidenum">
              <a:rPr lang="zh-CN" altLang="en-US" smtClean="0"/>
              <a:t>‹#›</a:t>
            </a:fld>
            <a:endParaRPr lang="zh-CN" altLang="en-US"/>
          </a:p>
        </p:txBody>
      </p:sp>
      <p:cxnSp>
        <p:nvCxnSpPr>
          <p:cNvPr id="10" name="Straight Connector 9"/>
          <p:cNvCxnSpPr/>
          <p:nvPr/>
        </p:nvCxnSpPr>
        <p:spPr>
          <a:xfrm>
            <a:off x="644198" y="856396"/>
            <a:ext cx="10633401"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86522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11" r:id="rId3"/>
    <p:sldLayoutId id="2147483704" r:id="rId4"/>
    <p:sldLayoutId id="2147483705" r:id="rId5"/>
    <p:sldLayoutId id="2147483706" r:id="rId6"/>
    <p:sldLayoutId id="2147483707" r:id="rId7"/>
    <p:sldLayoutId id="2147483708" r:id="rId8"/>
    <p:sldLayoutId id="2147483709" r:id="rId9"/>
    <p:sldLayoutId id="2147483710" r:id="rId10"/>
  </p:sldLayoutIdLst>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package" Target="../embeddings/Microsoft_Visio___33.vsdx"/><Relationship Id="rId7" Type="http://schemas.openxmlformats.org/officeDocument/2006/relationships/package" Target="../embeddings/Microsoft_Visio___35.vsdx"/><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emf"/><Relationship Id="rId5" Type="http://schemas.openxmlformats.org/officeDocument/2006/relationships/package" Target="../embeddings/Microsoft_Visio___34.vsdx"/><Relationship Id="rId10" Type="http://schemas.openxmlformats.org/officeDocument/2006/relationships/image" Target="../media/image15.emf"/><Relationship Id="rId4" Type="http://schemas.openxmlformats.org/officeDocument/2006/relationships/image" Target="../media/image12.emf"/><Relationship Id="rId9" Type="http://schemas.openxmlformats.org/officeDocument/2006/relationships/package" Target="../embeddings/Microsoft_Visio___36.vsdx"/></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package" Target="../embeddings/Microsoft_Visio___42.vsdx"/><Relationship Id="rId3" Type="http://schemas.openxmlformats.org/officeDocument/2006/relationships/package" Target="../embeddings/Microsoft_Visio___37.vsdx"/><Relationship Id="rId7" Type="http://schemas.openxmlformats.org/officeDocument/2006/relationships/package" Target="../embeddings/Microsoft_Visio___39.vsdx"/><Relationship Id="rId12"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8.emf"/><Relationship Id="rId11" Type="http://schemas.openxmlformats.org/officeDocument/2006/relationships/package" Target="../embeddings/Microsoft_Visio___41.vsdx"/><Relationship Id="rId5" Type="http://schemas.openxmlformats.org/officeDocument/2006/relationships/package" Target="../embeddings/Microsoft_Visio___38.vsdx"/><Relationship Id="rId10" Type="http://schemas.openxmlformats.org/officeDocument/2006/relationships/image" Target="../media/image20.emf"/><Relationship Id="rId4" Type="http://schemas.openxmlformats.org/officeDocument/2006/relationships/image" Target="../media/image17.emf"/><Relationship Id="rId9" Type="http://schemas.openxmlformats.org/officeDocument/2006/relationships/package" Target="../embeddings/Microsoft_Visio___40.vsdx"/><Relationship Id="rId14" Type="http://schemas.openxmlformats.org/officeDocument/2006/relationships/image" Target="../media/image22.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3.emf"/><Relationship Id="rId4" Type="http://schemas.openxmlformats.org/officeDocument/2006/relationships/package" Target="../embeddings/Microsoft_Visio___43.vsdx"/></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5.png"/><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30.emf"/><Relationship Id="rId4" Type="http://schemas.openxmlformats.org/officeDocument/2006/relationships/package" Target="../embeddings/Microsoft_Visio___47.vsdx"/></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2.emf"/><Relationship Id="rId5" Type="http://schemas.openxmlformats.org/officeDocument/2006/relationships/package" Target="../embeddings/Microsoft_Visio___48.vsdx"/><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35.emf"/><Relationship Id="rId4" Type="http://schemas.openxmlformats.org/officeDocument/2006/relationships/package" Target="../embeddings/Microsoft_Visio___50.vsdx"/></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6.emf"/><Relationship Id="rId4" Type="http://schemas.openxmlformats.org/officeDocument/2006/relationships/package" Target="../embeddings/Microsoft_Visio___49.vsdx"/></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37.emf"/><Relationship Id="rId4" Type="http://schemas.openxmlformats.org/officeDocument/2006/relationships/package" Target="../embeddings/Microsoft_Visio___52.vsdx"/></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41.png"/><Relationship Id="rId4" Type="http://schemas.openxmlformats.org/officeDocument/2006/relationships/oleObject" Target="../embeddings/oleObject6.bin"/></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colorTemperature colorTemp="5900"/>
                    </a14:imgEffect>
                  </a14:imgLayer>
                </a14:imgProps>
              </a:ext>
              <a:ext uri="{28A0092B-C50C-407E-A947-70E740481C1C}">
                <a14:useLocalDpi xmlns:a14="http://schemas.microsoft.com/office/drawing/2010/main" val="0"/>
              </a:ext>
            </a:extLst>
          </a:blip>
          <a:srcRect l="6749" r="23139"/>
          <a:stretch/>
        </p:blipFill>
        <p:spPr>
          <a:xfrm>
            <a:off x="-1" y="259080"/>
            <a:ext cx="12192001" cy="633984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2700"/>
          </a:effectLst>
        </p:spPr>
      </p:pic>
      <p:sp>
        <p:nvSpPr>
          <p:cNvPr id="2" name="标题 1"/>
          <p:cNvSpPr>
            <a:spLocks noGrp="1"/>
          </p:cNvSpPr>
          <p:nvPr>
            <p:ph type="ctrTitle" idx="4294967295"/>
          </p:nvPr>
        </p:nvSpPr>
        <p:spPr>
          <a:xfrm>
            <a:off x="49876" y="1535603"/>
            <a:ext cx="12192001" cy="2040898"/>
          </a:xfrm>
        </p:spPr>
        <p:txBody>
          <a:bodyPr>
            <a:normAutofit/>
          </a:bodyPr>
          <a:lstStyle/>
          <a:p>
            <a:pPr algn="ctr">
              <a:lnSpc>
                <a:spcPct val="150000"/>
              </a:lnSpc>
            </a:pP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第三章 结构化分析</a:t>
            </a:r>
          </a:p>
        </p:txBody>
      </p:sp>
      <p:sp>
        <p:nvSpPr>
          <p:cNvPr id="3" name="副标题 2"/>
          <p:cNvSpPr>
            <a:spLocks noGrp="1"/>
          </p:cNvSpPr>
          <p:nvPr>
            <p:ph type="subTitle" idx="4294967295"/>
          </p:nvPr>
        </p:nvSpPr>
        <p:spPr>
          <a:xfrm>
            <a:off x="1116677" y="4822198"/>
            <a:ext cx="10058400" cy="1143000"/>
          </a:xfrm>
        </p:spPr>
        <p:txBody>
          <a:bodyPr>
            <a:normAutofit/>
          </a:bodyPr>
          <a:lstStyle/>
          <a:p>
            <a:pPr marL="0" indent="0" algn="ctr">
              <a:buNone/>
            </a:pPr>
            <a:r>
              <a:rPr lang="zh-CN" altLang="en-US" b="1" dirty="0">
                <a:solidFill>
                  <a:srgbClr val="595959"/>
                </a:solidFill>
                <a:latin typeface="腾讯体 W3" panose="020C04030202040F0204" pitchFamily="34" charset="-122"/>
                <a:ea typeface="腾讯体 W3" panose="020C04030202040F0204" pitchFamily="34" charset="-122"/>
              </a:rPr>
              <a:t>深圳大学   计算机与软件学院  许智武</a:t>
            </a:r>
            <a:endParaRPr lang="en-US" altLang="zh-CN" b="1" dirty="0">
              <a:solidFill>
                <a:srgbClr val="595959"/>
              </a:solidFill>
              <a:latin typeface="腾讯体 W3" panose="020C04030202040F0204" pitchFamily="34" charset="-122"/>
              <a:ea typeface="腾讯体 W3" panose="020C04030202040F0204" pitchFamily="34" charset="-122"/>
            </a:endParaRPr>
          </a:p>
        </p:txBody>
      </p:sp>
      <p:sp>
        <p:nvSpPr>
          <p:cNvPr id="6" name="矩形 5"/>
          <p:cNvSpPr/>
          <p:nvPr/>
        </p:nvSpPr>
        <p:spPr>
          <a:xfrm>
            <a:off x="9536842" y="376166"/>
            <a:ext cx="2276585" cy="369332"/>
          </a:xfrm>
          <a:prstGeom prst="rect">
            <a:avLst/>
          </a:prstGeom>
        </p:spPr>
        <p:txBody>
          <a:bodyPr wrap="none">
            <a:spAutoFit/>
          </a:bodyPr>
          <a:lstStyle/>
          <a:p>
            <a:pPr algn="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软件工程</a:t>
            </a: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课程组</a:t>
            </a:r>
            <a:endParaRPr lang="en-US" altLang="zh-CN" b="1" dirty="0">
              <a:solidFill>
                <a:schemeClr val="tx1">
                  <a:lumMod val="65000"/>
                  <a:lumOff val="35000"/>
                </a:schemeClr>
              </a:solidFill>
              <a:latin typeface="腾讯体 W7" panose="020C08030202040F0204" pitchFamily="34" charset="-122"/>
              <a:ea typeface="腾讯体 W7" panose="020C08030202040F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69" y="349282"/>
            <a:ext cx="3537512" cy="435578"/>
          </a:xfrm>
          <a:prstGeom prst="rect">
            <a:avLst/>
          </a:prstGeom>
        </p:spPr>
      </p:pic>
      <p:pic>
        <p:nvPicPr>
          <p:cNvPr id="9" name="图片 8">
            <a:extLst>
              <a:ext uri="{FF2B5EF4-FFF2-40B4-BE49-F238E27FC236}">
                <a16:creationId xmlns:a16="http://schemas.microsoft.com/office/drawing/2014/main" id="{4BD5463B-6034-4011-9704-1905FFE81C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2998" y="301751"/>
            <a:ext cx="2161036" cy="432817"/>
          </a:xfrm>
          <a:prstGeom prst="rect">
            <a:avLst/>
          </a:prstGeom>
        </p:spPr>
      </p:pic>
    </p:spTree>
    <p:extLst>
      <p:ext uri="{BB962C8B-B14F-4D97-AF65-F5344CB8AC3E}">
        <p14:creationId xmlns:p14="http://schemas.microsoft.com/office/powerpoint/2010/main" val="3610192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6698FA-2B54-CE42-9B2F-4E1F42E137ED}"/>
              </a:ext>
            </a:extLst>
          </p:cNvPr>
          <p:cNvSpPr>
            <a:spLocks noGrp="1"/>
          </p:cNvSpPr>
          <p:nvPr>
            <p:ph type="title"/>
          </p:nvPr>
        </p:nvSpPr>
        <p:spPr/>
        <p:txBody>
          <a:bodyPr/>
          <a:lstStyle/>
          <a:p>
            <a:r>
              <a:rPr kumimoji="1" lang="en-US" altLang="zh-CN" dirty="0"/>
              <a:t>3.1</a:t>
            </a:r>
            <a:r>
              <a:rPr kumimoji="1" lang="zh-CN" altLang="en-US" dirty="0"/>
              <a:t> 结构化需求描述方法</a:t>
            </a:r>
          </a:p>
        </p:txBody>
      </p:sp>
      <p:sp>
        <p:nvSpPr>
          <p:cNvPr id="3" name="内容占位符 2">
            <a:extLst>
              <a:ext uri="{FF2B5EF4-FFF2-40B4-BE49-F238E27FC236}">
                <a16:creationId xmlns:a16="http://schemas.microsoft.com/office/drawing/2014/main" id="{A7C08380-6FEC-3C41-BD89-7CAEF8169E2B}"/>
              </a:ext>
            </a:extLst>
          </p:cNvPr>
          <p:cNvSpPr>
            <a:spLocks noGrp="1"/>
          </p:cNvSpPr>
          <p:nvPr>
            <p:ph idx="1"/>
          </p:nvPr>
        </p:nvSpPr>
        <p:spPr/>
        <p:txBody>
          <a:bodyPr>
            <a:normAutofit/>
          </a:bodyPr>
          <a:lstStyle/>
          <a:p>
            <a:pPr>
              <a:buFont typeface="Wingdings" pitchFamily="2" charset="2"/>
              <a:buChar char="l"/>
            </a:pPr>
            <a:r>
              <a:rPr kumimoji="1" lang="zh-CN" altLang="en-US" sz="2800" dirty="0"/>
              <a:t>“动词</a:t>
            </a:r>
            <a:r>
              <a:rPr kumimoji="1" lang="en-US" altLang="zh-CN" sz="2800" dirty="0"/>
              <a:t>+</a:t>
            </a:r>
            <a:r>
              <a:rPr kumimoji="1" lang="zh-CN" altLang="en-US" sz="2800" dirty="0"/>
              <a:t>宾语”表示了一个完整的动作及动作处理的对象，即动词表示需要对宾语处理的动作，宾语表示被处理的对象。</a:t>
            </a:r>
            <a:endParaRPr kumimoji="1" lang="en-US" altLang="zh-CN" sz="2800" dirty="0"/>
          </a:p>
          <a:p>
            <a:pPr lvl="1">
              <a:buFont typeface="Wingdings" pitchFamily="2" charset="2"/>
              <a:buChar char="n"/>
            </a:pPr>
            <a:r>
              <a:rPr kumimoji="1" lang="zh-CN" altLang="en-US" sz="2400" dirty="0"/>
              <a:t>需求分析人员可以将动词理解为数据处理的功能，宾语表示被处理的数据</a:t>
            </a:r>
            <a:endParaRPr kumimoji="1" lang="en-US" altLang="zh-CN" sz="2400" dirty="0"/>
          </a:p>
          <a:p>
            <a:pPr lvl="1">
              <a:buFont typeface="Wingdings" pitchFamily="2" charset="2"/>
              <a:buChar char="n"/>
            </a:pPr>
            <a:r>
              <a:rPr kumimoji="1" lang="zh-CN" altLang="en-US" sz="2400" dirty="0"/>
              <a:t>例如：打印文件，显示结果</a:t>
            </a:r>
            <a:endParaRPr kumimoji="1" lang="en-US" altLang="zh-CN" sz="2400" dirty="0"/>
          </a:p>
          <a:p>
            <a:pPr>
              <a:buFont typeface="Wingdings" pitchFamily="2" charset="2"/>
              <a:buChar char="l"/>
            </a:pPr>
            <a:endParaRPr kumimoji="1" lang="en-US" altLang="zh-CN" sz="2800" dirty="0"/>
          </a:p>
          <a:p>
            <a:pPr>
              <a:buFont typeface="Wingdings" pitchFamily="2" charset="2"/>
              <a:buChar char="l"/>
            </a:pPr>
            <a:r>
              <a:rPr kumimoji="1" lang="zh-CN" altLang="en-US" sz="2800" dirty="0"/>
              <a:t>“动词”可能表示软件在处理该动作时仅需要进行一些内部处理或者进行一些不需要输入的动作</a:t>
            </a:r>
            <a:endParaRPr kumimoji="1" lang="en-US" altLang="zh-CN" sz="2800" dirty="0"/>
          </a:p>
          <a:p>
            <a:pPr lvl="1">
              <a:buFont typeface="Wingdings" pitchFamily="2" charset="2"/>
              <a:buChar char="n"/>
            </a:pPr>
            <a:r>
              <a:rPr kumimoji="1" lang="zh-CN" altLang="en-US" sz="2600" dirty="0"/>
              <a:t>例如：排序</a:t>
            </a:r>
            <a:endParaRPr kumimoji="1" lang="en-US" altLang="zh-CN" sz="2600" dirty="0"/>
          </a:p>
        </p:txBody>
      </p:sp>
      <p:sp>
        <p:nvSpPr>
          <p:cNvPr id="4" name="日期占位符 3">
            <a:extLst>
              <a:ext uri="{FF2B5EF4-FFF2-40B4-BE49-F238E27FC236}">
                <a16:creationId xmlns:a16="http://schemas.microsoft.com/office/drawing/2014/main" id="{3A69BCA2-3550-DF48-8C20-82B113E05ED8}"/>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30AFA7BD-4833-9643-8642-63413173F042}"/>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E5406014-158C-664C-A01C-09AA33A95F12}"/>
              </a:ext>
            </a:extLst>
          </p:cNvPr>
          <p:cNvSpPr>
            <a:spLocks noGrp="1"/>
          </p:cNvSpPr>
          <p:nvPr>
            <p:ph type="sldNum" sz="quarter" idx="12"/>
          </p:nvPr>
        </p:nvSpPr>
        <p:spPr/>
        <p:txBody>
          <a:bodyPr/>
          <a:lstStyle/>
          <a:p>
            <a:fld id="{5B3F3CCD-5AE8-4BDA-99FD-25BB3DCCC447}" type="slidenum">
              <a:rPr lang="zh-CN" altLang="en-US" smtClean="0"/>
              <a:pPr/>
              <a:t>10</a:t>
            </a:fld>
            <a:endParaRPr lang="zh-CN" altLang="en-US"/>
          </a:p>
        </p:txBody>
      </p:sp>
    </p:spTree>
    <p:extLst>
      <p:ext uri="{BB962C8B-B14F-4D97-AF65-F5344CB8AC3E}">
        <p14:creationId xmlns:p14="http://schemas.microsoft.com/office/powerpoint/2010/main" val="1902747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6698FA-2B54-CE42-9B2F-4E1F42E137ED}"/>
              </a:ext>
            </a:extLst>
          </p:cNvPr>
          <p:cNvSpPr>
            <a:spLocks noGrp="1"/>
          </p:cNvSpPr>
          <p:nvPr>
            <p:ph type="title"/>
          </p:nvPr>
        </p:nvSpPr>
        <p:spPr/>
        <p:txBody>
          <a:bodyPr/>
          <a:lstStyle/>
          <a:p>
            <a:r>
              <a:rPr kumimoji="1" lang="en-US" altLang="zh-CN" dirty="0"/>
              <a:t>3.1</a:t>
            </a:r>
            <a:r>
              <a:rPr kumimoji="1" lang="zh-CN" altLang="en-US" dirty="0"/>
              <a:t> 结构化需求描述方法</a:t>
            </a:r>
          </a:p>
        </p:txBody>
      </p:sp>
      <p:sp>
        <p:nvSpPr>
          <p:cNvPr id="3" name="内容占位符 2">
            <a:extLst>
              <a:ext uri="{FF2B5EF4-FFF2-40B4-BE49-F238E27FC236}">
                <a16:creationId xmlns:a16="http://schemas.microsoft.com/office/drawing/2014/main" id="{A7C08380-6FEC-3C41-BD89-7CAEF8169E2B}"/>
              </a:ext>
            </a:extLst>
          </p:cNvPr>
          <p:cNvSpPr>
            <a:spLocks noGrp="1"/>
          </p:cNvSpPr>
          <p:nvPr>
            <p:ph idx="1"/>
          </p:nvPr>
        </p:nvSpPr>
        <p:spPr>
          <a:xfrm>
            <a:off x="635961" y="963827"/>
            <a:ext cx="10806396" cy="5177116"/>
          </a:xfrm>
        </p:spPr>
        <p:txBody>
          <a:bodyPr>
            <a:noAutofit/>
          </a:bodyPr>
          <a:lstStyle/>
          <a:p>
            <a:pPr marL="0" indent="0">
              <a:buNone/>
            </a:pPr>
            <a:r>
              <a:rPr kumimoji="1" lang="zh-CN" altLang="en-US" sz="2800" dirty="0"/>
              <a:t>在采用结构化分析方法建模需求时，需求分析人员需要重点把握最初的</a:t>
            </a:r>
            <a:r>
              <a:rPr kumimoji="1" lang="zh-CN" altLang="en-US" sz="2800" dirty="0">
                <a:solidFill>
                  <a:srgbClr val="FF0000"/>
                </a:solidFill>
              </a:rPr>
              <a:t>输入数据</a:t>
            </a:r>
            <a:r>
              <a:rPr kumimoji="1" lang="zh-CN" altLang="en-US" sz="2800" dirty="0"/>
              <a:t>并跟随输入数据寻找数据在软件系统中</a:t>
            </a:r>
            <a:r>
              <a:rPr kumimoji="1" lang="zh-CN" altLang="en-US" sz="2800" dirty="0">
                <a:solidFill>
                  <a:srgbClr val="FF0000"/>
                </a:solidFill>
              </a:rPr>
              <a:t>被处理的过程</a:t>
            </a:r>
            <a:r>
              <a:rPr kumimoji="1" lang="zh-CN" altLang="en-US" sz="2800" dirty="0">
                <a:solidFill>
                  <a:schemeClr val="tx1"/>
                </a:solidFill>
              </a:rPr>
              <a:t>，即重点关注用户需求描述中的</a:t>
            </a:r>
            <a:r>
              <a:rPr kumimoji="1" lang="zh-CN" altLang="en-US" sz="2800" dirty="0">
                <a:solidFill>
                  <a:srgbClr val="FF0000"/>
                </a:solidFill>
              </a:rPr>
              <a:t>动词</a:t>
            </a:r>
            <a:r>
              <a:rPr kumimoji="1" lang="zh-CN" altLang="en-US" sz="2800" dirty="0">
                <a:solidFill>
                  <a:schemeClr val="tx1"/>
                </a:solidFill>
              </a:rPr>
              <a:t>以及动词处理的</a:t>
            </a:r>
            <a:r>
              <a:rPr kumimoji="1" lang="zh-CN" altLang="en-US" sz="2800" dirty="0">
                <a:solidFill>
                  <a:srgbClr val="FF0000"/>
                </a:solidFill>
              </a:rPr>
              <a:t>数据对象</a:t>
            </a:r>
          </a:p>
          <a:p>
            <a:pPr>
              <a:buFont typeface="Wingdings" pitchFamily="2" charset="2"/>
              <a:buChar char="l"/>
            </a:pPr>
            <a:r>
              <a:rPr kumimoji="1" lang="zh-CN" altLang="en-US" sz="2400" dirty="0"/>
              <a:t>首先，从需求描述中挑选出所涉及的数据</a:t>
            </a:r>
            <a:endParaRPr kumimoji="1" lang="en-US" altLang="zh-CN" sz="2400" dirty="0"/>
          </a:p>
          <a:p>
            <a:pPr>
              <a:buFont typeface="Wingdings" pitchFamily="2" charset="2"/>
              <a:buChar char="l"/>
            </a:pPr>
            <a:r>
              <a:rPr kumimoji="1" lang="zh-CN" altLang="en-US" sz="2400" dirty="0"/>
              <a:t>其次，从需求描述中挑选出所有的“动词加宾语”和“动词”</a:t>
            </a:r>
          </a:p>
          <a:p>
            <a:pPr>
              <a:buFont typeface="Wingdings" pitchFamily="2" charset="2"/>
              <a:buChar char="l"/>
            </a:pPr>
            <a:r>
              <a:rPr kumimoji="1" lang="zh-CN" altLang="en-US" sz="2400" dirty="0"/>
              <a:t>然后，对选取的动词短语进行分析，去除所有与本项目无关的动词</a:t>
            </a:r>
          </a:p>
          <a:p>
            <a:pPr>
              <a:buFont typeface="Wingdings" pitchFamily="2" charset="2"/>
              <a:buChar char="l"/>
            </a:pPr>
            <a:r>
              <a:rPr kumimoji="1" lang="zh-CN" altLang="en-US" sz="2400" dirty="0"/>
              <a:t>最后，对剩余的动词短语进行过程排序，追踪数据进入系统后被处理的过程</a:t>
            </a:r>
          </a:p>
        </p:txBody>
      </p:sp>
      <p:sp>
        <p:nvSpPr>
          <p:cNvPr id="4" name="日期占位符 3">
            <a:extLst>
              <a:ext uri="{FF2B5EF4-FFF2-40B4-BE49-F238E27FC236}">
                <a16:creationId xmlns:a16="http://schemas.microsoft.com/office/drawing/2014/main" id="{3A69BCA2-3550-DF48-8C20-82B113E05ED8}"/>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30AFA7BD-4833-9643-8642-63413173F042}"/>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E5406014-158C-664C-A01C-09AA33A95F12}"/>
              </a:ext>
            </a:extLst>
          </p:cNvPr>
          <p:cNvSpPr>
            <a:spLocks noGrp="1"/>
          </p:cNvSpPr>
          <p:nvPr>
            <p:ph type="sldNum" sz="quarter" idx="12"/>
          </p:nvPr>
        </p:nvSpPr>
        <p:spPr/>
        <p:txBody>
          <a:bodyPr/>
          <a:lstStyle/>
          <a:p>
            <a:fld id="{5B3F3CCD-5AE8-4BDA-99FD-25BB3DCCC447}" type="slidenum">
              <a:rPr lang="zh-CN" altLang="en-US" smtClean="0"/>
              <a:pPr/>
              <a:t>11</a:t>
            </a:fld>
            <a:endParaRPr lang="zh-CN" altLang="en-US"/>
          </a:p>
        </p:txBody>
      </p:sp>
    </p:spTree>
    <p:extLst>
      <p:ext uri="{BB962C8B-B14F-4D97-AF65-F5344CB8AC3E}">
        <p14:creationId xmlns:p14="http://schemas.microsoft.com/office/powerpoint/2010/main" val="4291368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6698FA-2B54-CE42-9B2F-4E1F42E137ED}"/>
              </a:ext>
            </a:extLst>
          </p:cNvPr>
          <p:cNvSpPr>
            <a:spLocks noGrp="1"/>
          </p:cNvSpPr>
          <p:nvPr>
            <p:ph type="title"/>
          </p:nvPr>
        </p:nvSpPr>
        <p:spPr/>
        <p:txBody>
          <a:bodyPr/>
          <a:lstStyle/>
          <a:p>
            <a:r>
              <a:rPr kumimoji="1" lang="zh-CN" altLang="en-US" dirty="0"/>
              <a:t>例子：火车订票软件</a:t>
            </a:r>
          </a:p>
        </p:txBody>
      </p:sp>
      <p:pic>
        <p:nvPicPr>
          <p:cNvPr id="7" name="内容占位符 6">
            <a:extLst>
              <a:ext uri="{FF2B5EF4-FFF2-40B4-BE49-F238E27FC236}">
                <a16:creationId xmlns:a16="http://schemas.microsoft.com/office/drawing/2014/main" id="{AB3A096E-573A-B841-8F6F-733228322223}"/>
              </a:ext>
            </a:extLst>
          </p:cNvPr>
          <p:cNvPicPr>
            <a:picLocks noGrp="1" noChangeAspect="1"/>
          </p:cNvPicPr>
          <p:nvPr>
            <p:ph idx="1"/>
          </p:nvPr>
        </p:nvPicPr>
        <p:blipFill>
          <a:blip r:embed="rId2"/>
          <a:stretch>
            <a:fillRect/>
          </a:stretch>
        </p:blipFill>
        <p:spPr>
          <a:xfrm>
            <a:off x="1903444" y="1328685"/>
            <a:ext cx="8362336" cy="4446639"/>
          </a:xfrm>
          <a:prstGeom prst="rect">
            <a:avLst/>
          </a:prstGeom>
        </p:spPr>
      </p:pic>
      <p:sp>
        <p:nvSpPr>
          <p:cNvPr id="4" name="日期占位符 3">
            <a:extLst>
              <a:ext uri="{FF2B5EF4-FFF2-40B4-BE49-F238E27FC236}">
                <a16:creationId xmlns:a16="http://schemas.microsoft.com/office/drawing/2014/main" id="{3A69BCA2-3550-DF48-8C20-82B113E05ED8}"/>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30AFA7BD-4833-9643-8642-63413173F042}"/>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E5406014-158C-664C-A01C-09AA33A95F12}"/>
              </a:ext>
            </a:extLst>
          </p:cNvPr>
          <p:cNvSpPr>
            <a:spLocks noGrp="1"/>
          </p:cNvSpPr>
          <p:nvPr>
            <p:ph type="sldNum" sz="quarter" idx="12"/>
          </p:nvPr>
        </p:nvSpPr>
        <p:spPr/>
        <p:txBody>
          <a:bodyPr/>
          <a:lstStyle/>
          <a:p>
            <a:fld id="{5B3F3CCD-5AE8-4BDA-99FD-25BB3DCCC447}" type="slidenum">
              <a:rPr lang="zh-CN" altLang="en-US" smtClean="0"/>
              <a:pPr/>
              <a:t>12</a:t>
            </a:fld>
            <a:endParaRPr lang="zh-CN" altLang="en-US"/>
          </a:p>
        </p:txBody>
      </p:sp>
    </p:spTree>
    <p:extLst>
      <p:ext uri="{BB962C8B-B14F-4D97-AF65-F5344CB8AC3E}">
        <p14:creationId xmlns:p14="http://schemas.microsoft.com/office/powerpoint/2010/main" val="1608585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6698FA-2B54-CE42-9B2F-4E1F42E137ED}"/>
              </a:ext>
            </a:extLst>
          </p:cNvPr>
          <p:cNvSpPr>
            <a:spLocks noGrp="1"/>
          </p:cNvSpPr>
          <p:nvPr>
            <p:ph type="title"/>
          </p:nvPr>
        </p:nvSpPr>
        <p:spPr/>
        <p:txBody>
          <a:bodyPr/>
          <a:lstStyle/>
          <a:p>
            <a:r>
              <a:rPr kumimoji="1" lang="zh-CN" altLang="en-US" dirty="0"/>
              <a:t>例子：火车订票软件</a:t>
            </a:r>
          </a:p>
        </p:txBody>
      </p:sp>
      <p:sp>
        <p:nvSpPr>
          <p:cNvPr id="4" name="日期占位符 3">
            <a:extLst>
              <a:ext uri="{FF2B5EF4-FFF2-40B4-BE49-F238E27FC236}">
                <a16:creationId xmlns:a16="http://schemas.microsoft.com/office/drawing/2014/main" id="{3A69BCA2-3550-DF48-8C20-82B113E05ED8}"/>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30AFA7BD-4833-9643-8642-63413173F042}"/>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E5406014-158C-664C-A01C-09AA33A95F12}"/>
              </a:ext>
            </a:extLst>
          </p:cNvPr>
          <p:cNvSpPr>
            <a:spLocks noGrp="1"/>
          </p:cNvSpPr>
          <p:nvPr>
            <p:ph type="sldNum" sz="quarter" idx="12"/>
          </p:nvPr>
        </p:nvSpPr>
        <p:spPr/>
        <p:txBody>
          <a:bodyPr/>
          <a:lstStyle/>
          <a:p>
            <a:fld id="{5B3F3CCD-5AE8-4BDA-99FD-25BB3DCCC447}" type="slidenum">
              <a:rPr lang="zh-CN" altLang="en-US" smtClean="0"/>
              <a:pPr/>
              <a:t>13</a:t>
            </a:fld>
            <a:endParaRPr lang="zh-CN" altLang="en-US"/>
          </a:p>
        </p:txBody>
      </p:sp>
      <p:sp>
        <p:nvSpPr>
          <p:cNvPr id="8" name="内容占位符 7">
            <a:extLst>
              <a:ext uri="{FF2B5EF4-FFF2-40B4-BE49-F238E27FC236}">
                <a16:creationId xmlns:a16="http://schemas.microsoft.com/office/drawing/2014/main" id="{873699D7-A722-1944-82C0-E54DE407ADA8}"/>
              </a:ext>
            </a:extLst>
          </p:cNvPr>
          <p:cNvSpPr>
            <a:spLocks noGrp="1"/>
          </p:cNvSpPr>
          <p:nvPr>
            <p:ph idx="1"/>
          </p:nvPr>
        </p:nvSpPr>
        <p:spPr/>
        <p:txBody>
          <a:bodyPr>
            <a:normAutofit fontScale="77500" lnSpcReduction="20000"/>
          </a:bodyPr>
          <a:lstStyle/>
          <a:p>
            <a:r>
              <a:rPr lang="zh-CN" altLang="en-US" dirty="0"/>
              <a:t>用户打开订票系统后，系统将向用户显示订票软件的操作界面。软件界面显示了软件名称、系统软件</a:t>
            </a:r>
            <a:r>
              <a:rPr lang="en-US" altLang="zh-CN" dirty="0"/>
              <a:t>logo</a:t>
            </a:r>
            <a:r>
              <a:rPr lang="zh-CN" altLang="en-US" dirty="0"/>
              <a:t>、系统通知信息、当前时间等。</a:t>
            </a:r>
            <a:endParaRPr lang="en-US" altLang="zh-CN" dirty="0"/>
          </a:p>
          <a:p>
            <a:r>
              <a:rPr lang="zh-CN" altLang="en-US" dirty="0"/>
              <a:t>系统提供输入用户名和密码的方式，允许注册用户填写注册信息进行登录。未注册用户可以在软件界面上选择注册功能，进行注册。用户选择注册功能以后，系统将进入软件注册界面。用户在注册界面上填写合法注册信息后，提交系统检验。检验合格后，完成注册过程。</a:t>
            </a:r>
            <a:endParaRPr lang="en-US" altLang="zh-CN" dirty="0"/>
          </a:p>
          <a:p>
            <a:r>
              <a:rPr lang="zh-CN" altLang="en-US" dirty="0"/>
              <a:t>订票系统提供车次录入功能。管理员可以登录系统后台，录入车次信息。车次信息包括车次、始发地、目的地、实发时间、车票数量信息等。系统将保存录入的车次信息。</a:t>
            </a:r>
            <a:endParaRPr lang="en-US" altLang="zh-CN" dirty="0"/>
          </a:p>
          <a:p>
            <a:endParaRPr lang="en-US" altLang="zh-CN" dirty="0"/>
          </a:p>
          <a:p>
            <a:r>
              <a:rPr lang="zh-CN" altLang="en-US" dirty="0"/>
              <a:t>用户进入系统后，系统将显示订票提示信息。同时界面提供用户输入想要订票的车次信息和出行日期。用户也可以输入始发站和终点站信息来查询满足要求的所有列车。</a:t>
            </a:r>
            <a:endParaRPr lang="en-US" altLang="zh-CN" dirty="0"/>
          </a:p>
          <a:p>
            <a:r>
              <a:rPr lang="zh-CN" altLang="en-US" dirty="0"/>
              <a:t>用户确认订票车次和日期后，系统将从后台数据库中寻找满足用户需求的车次信息，并通过列表方式进行显示。列表由多个列车信息项组成。列车信息项中显示了车次信息、出发时间、到站时间、可订座位数量信息和票价。</a:t>
            </a:r>
            <a:endParaRPr lang="en-US" altLang="zh-CN" dirty="0"/>
          </a:p>
          <a:p>
            <a:r>
              <a:rPr lang="zh-CN" altLang="en-US" dirty="0"/>
              <a:t>用户选择好想要预定的车次后，点击预订按钮进行车票订购。此时，订票客户端将向系统提交订票请求。系统验证订票信息以及车次信息有效后，向用户反馈订票结果。如果订单有效，系统将要求用户进行在线网络支付；如果订单无效，系统将向用户提示订票失败。</a:t>
            </a:r>
            <a:endParaRPr lang="en-US" altLang="zh-CN" dirty="0"/>
          </a:p>
          <a:p>
            <a:endParaRPr lang="en-US" altLang="zh-CN" dirty="0"/>
          </a:p>
          <a:p>
            <a:r>
              <a:rPr lang="zh-CN" altLang="en-US" dirty="0"/>
              <a:t>网络支付页面显示当前需要支付的订单信息。订单信息包括车次信息、出发时间、到站时间订单价格。同时，为了方便用户支付，系统将显示当前支持的多种支付方式。用户选择特定的支付方式进行支付，系统将提供订单支付页面。用户在支付页面填写支付信息后，系统将支付信息提交银行审核。银行审核支付信息合法后，系统提示订票成功，系统修改后台车次坐席数量信息，同时提醒用户订票成功；银行审核支付信息无效时，系统提示当前订票支付失败。</a:t>
            </a:r>
          </a:p>
        </p:txBody>
      </p:sp>
    </p:spTree>
    <p:extLst>
      <p:ext uri="{BB962C8B-B14F-4D97-AF65-F5344CB8AC3E}">
        <p14:creationId xmlns:p14="http://schemas.microsoft.com/office/powerpoint/2010/main" val="3227747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5114E6-6255-3B4F-BC8D-02FABECB620E}"/>
              </a:ext>
            </a:extLst>
          </p:cNvPr>
          <p:cNvSpPr>
            <a:spLocks noGrp="1"/>
          </p:cNvSpPr>
          <p:nvPr>
            <p:ph type="title"/>
          </p:nvPr>
        </p:nvSpPr>
        <p:spPr/>
        <p:txBody>
          <a:bodyPr/>
          <a:lstStyle/>
          <a:p>
            <a:r>
              <a:rPr kumimoji="1" lang="zh-CN" altLang="en-US" dirty="0"/>
              <a:t>例子：火车订票软件</a:t>
            </a:r>
          </a:p>
        </p:txBody>
      </p:sp>
      <p:sp>
        <p:nvSpPr>
          <p:cNvPr id="3" name="内容占位符 2">
            <a:extLst>
              <a:ext uri="{FF2B5EF4-FFF2-40B4-BE49-F238E27FC236}">
                <a16:creationId xmlns:a16="http://schemas.microsoft.com/office/drawing/2014/main" id="{888EB198-DC19-FE41-AAE0-77675B197633}"/>
              </a:ext>
            </a:extLst>
          </p:cNvPr>
          <p:cNvSpPr>
            <a:spLocks noGrp="1"/>
          </p:cNvSpPr>
          <p:nvPr>
            <p:ph idx="1"/>
          </p:nvPr>
        </p:nvSpPr>
        <p:spPr/>
        <p:txBody>
          <a:bodyPr>
            <a:normAutofit/>
          </a:bodyPr>
          <a:lstStyle/>
          <a:p>
            <a:r>
              <a:rPr kumimoji="1" lang="zh-CN" altLang="en-US" sz="2400" dirty="0"/>
              <a:t>该软件涉及到的数据：</a:t>
            </a:r>
            <a:endParaRPr kumimoji="1" lang="en-US" altLang="zh-CN" sz="2400" dirty="0"/>
          </a:p>
          <a:p>
            <a:pPr>
              <a:buFont typeface="Wingdings" pitchFamily="2" charset="2"/>
              <a:buChar char="l"/>
            </a:pPr>
            <a:r>
              <a:rPr kumimoji="1" lang="zh-CN" altLang="en-US" sz="2200" dirty="0"/>
              <a:t>用户身份信息</a:t>
            </a:r>
            <a:endParaRPr kumimoji="1" lang="en-US" altLang="zh-CN" sz="2200" dirty="0"/>
          </a:p>
          <a:p>
            <a:pPr>
              <a:buFont typeface="Wingdings" pitchFamily="2" charset="2"/>
              <a:buChar char="l"/>
            </a:pPr>
            <a:endParaRPr kumimoji="1" lang="en-US" altLang="zh-CN" sz="2200" dirty="0"/>
          </a:p>
          <a:p>
            <a:pPr>
              <a:buFont typeface="Wingdings" pitchFamily="2" charset="2"/>
              <a:buChar char="l"/>
            </a:pPr>
            <a:r>
              <a:rPr kumimoji="1" lang="zh-CN" altLang="en-US" sz="2200" dirty="0"/>
              <a:t>车次信息</a:t>
            </a:r>
            <a:endParaRPr kumimoji="1" lang="en-US" altLang="zh-CN" sz="2200" dirty="0"/>
          </a:p>
          <a:p>
            <a:pPr>
              <a:buFont typeface="Wingdings" pitchFamily="2" charset="2"/>
              <a:buChar char="l"/>
            </a:pPr>
            <a:endParaRPr kumimoji="1" lang="en-US" altLang="zh-CN" sz="2200" dirty="0"/>
          </a:p>
          <a:p>
            <a:pPr>
              <a:buFont typeface="Wingdings" pitchFamily="2" charset="2"/>
              <a:buChar char="l"/>
            </a:pPr>
            <a:r>
              <a:rPr kumimoji="1" lang="zh-CN" altLang="en-US" sz="2200" dirty="0"/>
              <a:t>订票信息</a:t>
            </a:r>
            <a:endParaRPr kumimoji="1" lang="en-US" altLang="zh-CN" sz="2200" dirty="0"/>
          </a:p>
          <a:p>
            <a:pPr>
              <a:buFont typeface="Wingdings" pitchFamily="2" charset="2"/>
              <a:buChar char="l"/>
            </a:pPr>
            <a:endParaRPr kumimoji="1" lang="en-US" altLang="zh-CN" sz="2200" dirty="0"/>
          </a:p>
          <a:p>
            <a:pPr>
              <a:buFont typeface="Wingdings" pitchFamily="2" charset="2"/>
              <a:buChar char="l"/>
            </a:pPr>
            <a:r>
              <a:rPr kumimoji="1" lang="zh-CN" altLang="en-US" sz="2200" dirty="0"/>
              <a:t>银行卡信息</a:t>
            </a:r>
            <a:endParaRPr kumimoji="1" lang="en-US" altLang="zh-CN" sz="2200" dirty="0"/>
          </a:p>
          <a:p>
            <a:pPr>
              <a:buFont typeface="Wingdings" pitchFamily="2" charset="2"/>
              <a:buChar char="l"/>
            </a:pPr>
            <a:endParaRPr kumimoji="1" lang="en-US" altLang="zh-CN" sz="2200" dirty="0"/>
          </a:p>
          <a:p>
            <a:pPr>
              <a:buFont typeface="Wingdings" pitchFamily="2" charset="2"/>
              <a:buChar char="l"/>
            </a:pPr>
            <a:r>
              <a:rPr kumimoji="1" lang="zh-CN" altLang="en-US" sz="2200" dirty="0"/>
              <a:t>系统软件</a:t>
            </a:r>
            <a:endParaRPr kumimoji="1" lang="en-US" altLang="zh-CN" sz="2200" dirty="0"/>
          </a:p>
          <a:p>
            <a:pPr marL="0" indent="0">
              <a:buNone/>
            </a:pPr>
            <a:endParaRPr kumimoji="1" lang="en-US" altLang="zh-CN" sz="2400" dirty="0"/>
          </a:p>
          <a:p>
            <a:pPr>
              <a:buFont typeface="Wingdings" pitchFamily="2" charset="2"/>
              <a:buChar char="l"/>
            </a:pPr>
            <a:endParaRPr kumimoji="1" lang="zh-CN" altLang="en-US" sz="2400" dirty="0"/>
          </a:p>
        </p:txBody>
      </p:sp>
      <p:sp>
        <p:nvSpPr>
          <p:cNvPr id="4" name="日期占位符 3">
            <a:extLst>
              <a:ext uri="{FF2B5EF4-FFF2-40B4-BE49-F238E27FC236}">
                <a16:creationId xmlns:a16="http://schemas.microsoft.com/office/drawing/2014/main" id="{F4DD388C-8924-3040-AB31-CDEA50D2E528}"/>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F4ECC24A-B7D2-804E-AAA8-753EB3F846D3}"/>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C2340C8A-C561-FF46-9C47-BB40B795BF03}"/>
              </a:ext>
            </a:extLst>
          </p:cNvPr>
          <p:cNvSpPr>
            <a:spLocks noGrp="1"/>
          </p:cNvSpPr>
          <p:nvPr>
            <p:ph type="sldNum" sz="quarter" idx="12"/>
          </p:nvPr>
        </p:nvSpPr>
        <p:spPr/>
        <p:txBody>
          <a:bodyPr/>
          <a:lstStyle/>
          <a:p>
            <a:fld id="{5B3F3CCD-5AE8-4BDA-99FD-25BB3DCCC447}" type="slidenum">
              <a:rPr lang="zh-CN" altLang="en-US" smtClean="0"/>
              <a:pPr/>
              <a:t>14</a:t>
            </a:fld>
            <a:endParaRPr lang="zh-CN" altLang="en-US"/>
          </a:p>
        </p:txBody>
      </p:sp>
      <p:sp>
        <p:nvSpPr>
          <p:cNvPr id="7" name="矩形 6">
            <a:extLst>
              <a:ext uri="{FF2B5EF4-FFF2-40B4-BE49-F238E27FC236}">
                <a16:creationId xmlns:a16="http://schemas.microsoft.com/office/drawing/2014/main" id="{D7D5F579-F762-6F46-B6F9-E6E6F780BAE8}"/>
              </a:ext>
            </a:extLst>
          </p:cNvPr>
          <p:cNvSpPr/>
          <p:nvPr/>
        </p:nvSpPr>
        <p:spPr>
          <a:xfrm>
            <a:off x="1659493" y="2904068"/>
            <a:ext cx="6596678" cy="400110"/>
          </a:xfrm>
          <a:prstGeom prst="rect">
            <a:avLst/>
          </a:prstGeom>
        </p:spPr>
        <p:txBody>
          <a:bodyPr wrap="none">
            <a:spAutoFit/>
          </a:bodyPr>
          <a:lstStyle/>
          <a:p>
            <a:r>
              <a:rPr kumimoji="1" lang="zh-CN" altLang="en-US" sz="2000" dirty="0">
                <a:solidFill>
                  <a:schemeClr val="tx1">
                    <a:lumMod val="75000"/>
                    <a:lumOff val="25000"/>
                  </a:schemeClr>
                </a:solidFill>
                <a:ea typeface="腾讯体 W3" panose="020C04030202040F0204" pitchFamily="34" charset="-122"/>
              </a:rPr>
              <a:t>录入车次信息、保存车次信息、查询车次、列举车次信息</a:t>
            </a:r>
          </a:p>
        </p:txBody>
      </p:sp>
      <p:sp>
        <p:nvSpPr>
          <p:cNvPr id="9" name="矩形 8">
            <a:extLst>
              <a:ext uri="{FF2B5EF4-FFF2-40B4-BE49-F238E27FC236}">
                <a16:creationId xmlns:a16="http://schemas.microsoft.com/office/drawing/2014/main" id="{1A1F2021-A570-4445-9468-0E820946BA5E}"/>
              </a:ext>
            </a:extLst>
          </p:cNvPr>
          <p:cNvSpPr/>
          <p:nvPr/>
        </p:nvSpPr>
        <p:spPr>
          <a:xfrm>
            <a:off x="1659493" y="1931304"/>
            <a:ext cx="4288353" cy="400110"/>
          </a:xfrm>
          <a:prstGeom prst="rect">
            <a:avLst/>
          </a:prstGeom>
        </p:spPr>
        <p:txBody>
          <a:bodyPr wrap="none">
            <a:spAutoFit/>
          </a:bodyPr>
          <a:lstStyle/>
          <a:p>
            <a:r>
              <a:rPr kumimoji="1" lang="zh-CN" altLang="en-US" sz="2000" dirty="0">
                <a:solidFill>
                  <a:schemeClr val="tx1">
                    <a:lumMod val="75000"/>
                    <a:lumOff val="25000"/>
                  </a:schemeClr>
                </a:solidFill>
                <a:ea typeface="腾讯体 W3" panose="020C04030202040F0204" pitchFamily="34" charset="-122"/>
              </a:rPr>
              <a:t>用户注册、用户登录、用户身份验证</a:t>
            </a:r>
            <a:endParaRPr kumimoji="1" lang="en-US" altLang="zh-CN" sz="2000" dirty="0">
              <a:solidFill>
                <a:schemeClr val="tx1">
                  <a:lumMod val="75000"/>
                  <a:lumOff val="25000"/>
                </a:schemeClr>
              </a:solidFill>
              <a:ea typeface="腾讯体 W3" panose="020C04030202040F0204" pitchFamily="34" charset="-122"/>
            </a:endParaRPr>
          </a:p>
        </p:txBody>
      </p:sp>
      <p:sp>
        <p:nvSpPr>
          <p:cNvPr id="10" name="矩形 9">
            <a:extLst>
              <a:ext uri="{FF2B5EF4-FFF2-40B4-BE49-F238E27FC236}">
                <a16:creationId xmlns:a16="http://schemas.microsoft.com/office/drawing/2014/main" id="{9BC472BD-6E82-1D4A-B671-DC766D4CCDF6}"/>
              </a:ext>
            </a:extLst>
          </p:cNvPr>
          <p:cNvSpPr/>
          <p:nvPr/>
        </p:nvSpPr>
        <p:spPr>
          <a:xfrm>
            <a:off x="1593304" y="4801634"/>
            <a:ext cx="3518912" cy="400110"/>
          </a:xfrm>
          <a:prstGeom prst="rect">
            <a:avLst/>
          </a:prstGeom>
        </p:spPr>
        <p:txBody>
          <a:bodyPr wrap="none">
            <a:spAutoFit/>
          </a:bodyPr>
          <a:lstStyle/>
          <a:p>
            <a:r>
              <a:rPr kumimoji="1" lang="zh-CN" altLang="en-US" sz="2000" dirty="0">
                <a:solidFill>
                  <a:schemeClr val="tx1">
                    <a:lumMod val="75000"/>
                    <a:lumOff val="25000"/>
                  </a:schemeClr>
                </a:solidFill>
                <a:ea typeface="腾讯体 W3" panose="020C04030202040F0204" pitchFamily="34" charset="-122"/>
              </a:rPr>
              <a:t>填写支付信息、审核支付信息</a:t>
            </a:r>
            <a:endParaRPr kumimoji="1" lang="en-US" altLang="zh-CN" sz="2000" dirty="0">
              <a:solidFill>
                <a:schemeClr val="tx1">
                  <a:lumMod val="75000"/>
                  <a:lumOff val="25000"/>
                </a:schemeClr>
              </a:solidFill>
              <a:ea typeface="腾讯体 W3" panose="020C04030202040F0204" pitchFamily="34" charset="-122"/>
            </a:endParaRPr>
          </a:p>
        </p:txBody>
      </p:sp>
      <p:sp>
        <p:nvSpPr>
          <p:cNvPr id="11" name="矩形 10">
            <a:extLst>
              <a:ext uri="{FF2B5EF4-FFF2-40B4-BE49-F238E27FC236}">
                <a16:creationId xmlns:a16="http://schemas.microsoft.com/office/drawing/2014/main" id="{930E9821-F5ED-B04E-B640-9BD445BEAF92}"/>
              </a:ext>
            </a:extLst>
          </p:cNvPr>
          <p:cNvSpPr/>
          <p:nvPr/>
        </p:nvSpPr>
        <p:spPr>
          <a:xfrm>
            <a:off x="1642765" y="3851463"/>
            <a:ext cx="2492990" cy="400110"/>
          </a:xfrm>
          <a:prstGeom prst="rect">
            <a:avLst/>
          </a:prstGeom>
        </p:spPr>
        <p:txBody>
          <a:bodyPr wrap="none">
            <a:spAutoFit/>
          </a:bodyPr>
          <a:lstStyle/>
          <a:p>
            <a:r>
              <a:rPr kumimoji="1" lang="zh-CN" altLang="en-US" sz="2000" dirty="0">
                <a:solidFill>
                  <a:schemeClr val="tx1">
                    <a:lumMod val="75000"/>
                    <a:lumOff val="25000"/>
                  </a:schemeClr>
                </a:solidFill>
                <a:ea typeface="腾讯体 W3" panose="020C04030202040F0204" pitchFamily="34" charset="-122"/>
              </a:rPr>
              <a:t>订购车票、订票验证</a:t>
            </a:r>
            <a:endParaRPr kumimoji="1" lang="en-US" altLang="zh-CN" sz="2000" dirty="0">
              <a:solidFill>
                <a:schemeClr val="tx1">
                  <a:lumMod val="75000"/>
                  <a:lumOff val="25000"/>
                </a:schemeClr>
              </a:solidFill>
              <a:ea typeface="腾讯体 W3" panose="020C04030202040F0204" pitchFamily="34" charset="-122"/>
            </a:endParaRPr>
          </a:p>
        </p:txBody>
      </p:sp>
      <p:sp>
        <p:nvSpPr>
          <p:cNvPr id="12" name="矩形 11">
            <a:extLst>
              <a:ext uri="{FF2B5EF4-FFF2-40B4-BE49-F238E27FC236}">
                <a16:creationId xmlns:a16="http://schemas.microsoft.com/office/drawing/2014/main" id="{4DB150B6-CF97-3440-8626-4C7E795CD98C}"/>
              </a:ext>
            </a:extLst>
          </p:cNvPr>
          <p:cNvSpPr/>
          <p:nvPr/>
        </p:nvSpPr>
        <p:spPr>
          <a:xfrm>
            <a:off x="2240079" y="5301727"/>
            <a:ext cx="8905002" cy="707886"/>
          </a:xfrm>
          <a:prstGeom prst="rect">
            <a:avLst/>
          </a:prstGeom>
        </p:spPr>
        <p:txBody>
          <a:bodyPr wrap="none">
            <a:spAutoFit/>
          </a:bodyPr>
          <a:lstStyle/>
          <a:p>
            <a:r>
              <a:rPr kumimoji="1" lang="zh-CN" altLang="en-US" sz="2000" dirty="0">
                <a:solidFill>
                  <a:schemeClr val="tx1">
                    <a:lumMod val="75000"/>
                    <a:lumOff val="25000"/>
                  </a:schemeClr>
                </a:solidFill>
                <a:ea typeface="腾讯体 W3" panose="020C04030202040F0204" pitchFamily="34" charset="-122"/>
              </a:rPr>
              <a:t>显示订票软件操作界面，保存车次信息，显示软件信息，提供登陆信息，</a:t>
            </a:r>
            <a:endParaRPr kumimoji="1" lang="en-US" altLang="zh-CN" sz="2000" dirty="0">
              <a:solidFill>
                <a:schemeClr val="tx1">
                  <a:lumMod val="75000"/>
                  <a:lumOff val="25000"/>
                </a:schemeClr>
              </a:solidFill>
              <a:ea typeface="腾讯体 W3" panose="020C04030202040F0204" pitchFamily="34" charset="-122"/>
            </a:endParaRPr>
          </a:p>
          <a:p>
            <a:r>
              <a:rPr kumimoji="1" lang="zh-CN" altLang="en-US" sz="2000" dirty="0">
                <a:solidFill>
                  <a:schemeClr val="tx1">
                    <a:lumMod val="75000"/>
                    <a:lumOff val="25000"/>
                  </a:schemeClr>
                </a:solidFill>
                <a:ea typeface="腾讯体 W3" panose="020C04030202040F0204" pitchFamily="34" charset="-122"/>
              </a:rPr>
              <a:t>提供注册，显示订票提示信息，验证订票信息，显示支付方式，提示订票结果</a:t>
            </a:r>
            <a:endParaRPr kumimoji="1" lang="en-US" altLang="zh-CN" sz="2000" dirty="0">
              <a:solidFill>
                <a:schemeClr val="tx1">
                  <a:lumMod val="75000"/>
                  <a:lumOff val="25000"/>
                </a:schemeClr>
              </a:solidFill>
              <a:ea typeface="腾讯体 W3" panose="020C04030202040F0204" pitchFamily="34" charset="-122"/>
            </a:endParaRPr>
          </a:p>
        </p:txBody>
      </p:sp>
    </p:spTree>
    <p:extLst>
      <p:ext uri="{BB962C8B-B14F-4D97-AF65-F5344CB8AC3E}">
        <p14:creationId xmlns:p14="http://schemas.microsoft.com/office/powerpoint/2010/main" val="128333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83E01E-6967-7E49-84A8-9F2F15ED2FBB}"/>
              </a:ext>
            </a:extLst>
          </p:cNvPr>
          <p:cNvSpPr>
            <a:spLocks noGrp="1"/>
          </p:cNvSpPr>
          <p:nvPr>
            <p:ph type="title"/>
          </p:nvPr>
        </p:nvSpPr>
        <p:spPr/>
        <p:txBody>
          <a:bodyPr/>
          <a:lstStyle/>
          <a:p>
            <a:r>
              <a:rPr kumimoji="1" lang="en-US" altLang="zh-CN" dirty="0"/>
              <a:t>3.1</a:t>
            </a:r>
            <a:r>
              <a:rPr kumimoji="1" lang="zh-CN" altLang="en-US" dirty="0"/>
              <a:t> 结构化需求描述方法</a:t>
            </a:r>
          </a:p>
        </p:txBody>
      </p:sp>
      <p:sp>
        <p:nvSpPr>
          <p:cNvPr id="3" name="内容占位符 2">
            <a:extLst>
              <a:ext uri="{FF2B5EF4-FFF2-40B4-BE49-F238E27FC236}">
                <a16:creationId xmlns:a16="http://schemas.microsoft.com/office/drawing/2014/main" id="{F1BDE0A2-F856-3C4C-A247-250812E7B008}"/>
              </a:ext>
            </a:extLst>
          </p:cNvPr>
          <p:cNvSpPr>
            <a:spLocks noGrp="1"/>
          </p:cNvSpPr>
          <p:nvPr>
            <p:ph idx="1"/>
          </p:nvPr>
        </p:nvSpPr>
        <p:spPr/>
        <p:txBody>
          <a:bodyPr>
            <a:normAutofit lnSpcReduction="10000"/>
          </a:bodyPr>
          <a:lstStyle/>
          <a:p>
            <a:r>
              <a:rPr kumimoji="1" lang="zh-CN" altLang="en-US" sz="2400" dirty="0"/>
              <a:t>除了获取需求分析中所有的“处理”和和“处理对象”以外，需求分析人员还需关注</a:t>
            </a:r>
            <a:endParaRPr kumimoji="1" lang="en-US" altLang="zh-CN" sz="2400" dirty="0"/>
          </a:p>
          <a:p>
            <a:pPr>
              <a:buFont typeface="Wingdings" pitchFamily="2" charset="2"/>
              <a:buChar char="l"/>
            </a:pPr>
            <a:r>
              <a:rPr kumimoji="1" lang="zh-CN" altLang="en-US" sz="2400" dirty="0"/>
              <a:t>需求描述中各个“处理”过程的</a:t>
            </a:r>
            <a:r>
              <a:rPr kumimoji="1" lang="zh-CN" altLang="en-US" sz="2400" dirty="0">
                <a:solidFill>
                  <a:srgbClr val="FF0000"/>
                </a:solidFill>
              </a:rPr>
              <a:t>次序和先后关系</a:t>
            </a:r>
            <a:r>
              <a:rPr kumimoji="1" lang="zh-CN" altLang="en-US" sz="2400" dirty="0"/>
              <a:t>，即数据在系统中被处理的过程</a:t>
            </a:r>
            <a:endParaRPr kumimoji="1" lang="en-US" altLang="zh-CN" sz="2400" dirty="0"/>
          </a:p>
          <a:p>
            <a:pPr lvl="1">
              <a:buFont typeface="Wingdings" pitchFamily="2" charset="2"/>
              <a:buChar char="n"/>
            </a:pPr>
            <a:r>
              <a:rPr kumimoji="1" lang="zh-CN" altLang="en-US" sz="2200" dirty="0"/>
              <a:t>例如，先“用户注册”再“用户登录”</a:t>
            </a:r>
            <a:endParaRPr kumimoji="1" lang="en-US" altLang="zh-CN" sz="2200" dirty="0"/>
          </a:p>
          <a:p>
            <a:pPr marL="0" indent="0">
              <a:buNone/>
            </a:pPr>
            <a:endParaRPr kumimoji="1" lang="en-US" altLang="zh-CN" dirty="0"/>
          </a:p>
          <a:p>
            <a:pPr>
              <a:buFont typeface="Wingdings" pitchFamily="2" charset="2"/>
              <a:buChar char="l"/>
            </a:pPr>
            <a:r>
              <a:rPr kumimoji="1" lang="zh-CN" altLang="en-US" sz="2400" dirty="0"/>
              <a:t>对动词处理的对象“宾语”进行重点关注，即对各个数据项目的</a:t>
            </a:r>
            <a:r>
              <a:rPr kumimoji="1" lang="zh-CN" altLang="en-US" sz="2400" dirty="0">
                <a:solidFill>
                  <a:srgbClr val="FF0000"/>
                </a:solidFill>
              </a:rPr>
              <a:t>内容组成和内容格式</a:t>
            </a:r>
            <a:r>
              <a:rPr kumimoji="1" lang="zh-CN" altLang="en-US" sz="2400" dirty="0"/>
              <a:t>进行详细描述</a:t>
            </a:r>
            <a:endParaRPr kumimoji="1" lang="en-US" altLang="zh-CN" sz="2400" dirty="0"/>
          </a:p>
          <a:p>
            <a:pPr lvl="1">
              <a:buFont typeface="Wingdings" pitchFamily="2" charset="2"/>
              <a:buChar char="n"/>
            </a:pPr>
            <a:r>
              <a:rPr kumimoji="1" lang="zh-CN" altLang="en-US" sz="2200" dirty="0"/>
              <a:t>例如，用户身份信息由姓名、出生日期、性别、身份证号、用户名密码等信息组成</a:t>
            </a:r>
            <a:endParaRPr kumimoji="1" lang="en-US" altLang="zh-CN" sz="2200" dirty="0"/>
          </a:p>
          <a:p>
            <a:pPr lvl="1">
              <a:buFont typeface="Wingdings" pitchFamily="2" charset="2"/>
              <a:buChar char="n"/>
            </a:pPr>
            <a:endParaRPr kumimoji="1" lang="en-US" altLang="zh-CN" sz="2200" dirty="0"/>
          </a:p>
          <a:p>
            <a:pPr>
              <a:buFont typeface="Wingdings" pitchFamily="2" charset="2"/>
              <a:buChar char="l"/>
            </a:pPr>
            <a:r>
              <a:rPr kumimoji="1" lang="zh-CN" altLang="en-US" sz="2400" dirty="0"/>
              <a:t>如果软件系统在处理数据过程中涉及到</a:t>
            </a:r>
            <a:r>
              <a:rPr kumimoji="1" lang="zh-CN" altLang="en-US" sz="2400" dirty="0">
                <a:solidFill>
                  <a:srgbClr val="FF0000"/>
                </a:solidFill>
              </a:rPr>
              <a:t>软件的状态</a:t>
            </a:r>
            <a:r>
              <a:rPr kumimoji="1" lang="zh-CN" altLang="en-US" sz="2400" dirty="0"/>
              <a:t>，还必须对系统在运行中的处理状态进行区别，通过对系统的状态进行分析，对系统在不同状态下的行为进行描述</a:t>
            </a:r>
            <a:endParaRPr kumimoji="1" lang="en-US" altLang="zh-CN" sz="2400" dirty="0"/>
          </a:p>
          <a:p>
            <a:pPr lvl="1">
              <a:buFont typeface="Wingdings" pitchFamily="2" charset="2"/>
              <a:buChar char="n"/>
            </a:pPr>
            <a:r>
              <a:rPr kumimoji="1" lang="zh-CN" altLang="en-US" sz="2200" dirty="0"/>
              <a:t>例如，在订票环节中就涉及到是否有剩余车票这个状态</a:t>
            </a:r>
            <a:endParaRPr kumimoji="1" lang="en-US" altLang="zh-CN" sz="2200" dirty="0"/>
          </a:p>
          <a:p>
            <a:pPr>
              <a:buFont typeface="Wingdings" pitchFamily="2" charset="2"/>
              <a:buChar char="l"/>
            </a:pPr>
            <a:endParaRPr kumimoji="1" lang="en-US" altLang="zh-CN" sz="2400" dirty="0"/>
          </a:p>
          <a:p>
            <a:endParaRPr kumimoji="1" lang="zh-CN" altLang="en-US" dirty="0"/>
          </a:p>
        </p:txBody>
      </p:sp>
      <p:sp>
        <p:nvSpPr>
          <p:cNvPr id="4" name="日期占位符 3">
            <a:extLst>
              <a:ext uri="{FF2B5EF4-FFF2-40B4-BE49-F238E27FC236}">
                <a16:creationId xmlns:a16="http://schemas.microsoft.com/office/drawing/2014/main" id="{D73FD2B0-196D-0549-9F33-D2C779EA354A}"/>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92B03E18-1EBC-3A43-A2E2-AF7C3313E7A0}"/>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D873E9CB-3223-3746-B8F2-008AA4A58E26}"/>
              </a:ext>
            </a:extLst>
          </p:cNvPr>
          <p:cNvSpPr>
            <a:spLocks noGrp="1"/>
          </p:cNvSpPr>
          <p:nvPr>
            <p:ph type="sldNum" sz="quarter" idx="12"/>
          </p:nvPr>
        </p:nvSpPr>
        <p:spPr/>
        <p:txBody>
          <a:bodyPr/>
          <a:lstStyle/>
          <a:p>
            <a:fld id="{5B3F3CCD-5AE8-4BDA-99FD-25BB3DCCC447}" type="slidenum">
              <a:rPr lang="zh-CN" altLang="en-US" smtClean="0"/>
              <a:pPr/>
              <a:t>15</a:t>
            </a:fld>
            <a:endParaRPr lang="zh-CN" altLang="en-US"/>
          </a:p>
        </p:txBody>
      </p:sp>
    </p:spTree>
    <p:extLst>
      <p:ext uri="{BB962C8B-B14F-4D97-AF65-F5344CB8AC3E}">
        <p14:creationId xmlns:p14="http://schemas.microsoft.com/office/powerpoint/2010/main" val="1209342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9E09A-B927-BD47-9AC3-EA5D360F73D3}"/>
              </a:ext>
            </a:extLst>
          </p:cNvPr>
          <p:cNvSpPr>
            <a:spLocks noGrp="1"/>
          </p:cNvSpPr>
          <p:nvPr>
            <p:ph type="title"/>
          </p:nvPr>
        </p:nvSpPr>
        <p:spPr/>
        <p:txBody>
          <a:bodyPr/>
          <a:lstStyle/>
          <a:p>
            <a:r>
              <a:rPr kumimoji="1" lang="en-US" altLang="zh-CN" dirty="0"/>
              <a:t>3.1</a:t>
            </a:r>
            <a:r>
              <a:rPr kumimoji="1" lang="zh-CN" altLang="en-US" dirty="0"/>
              <a:t> 结构化需求描述方法</a:t>
            </a:r>
          </a:p>
        </p:txBody>
      </p:sp>
      <p:sp>
        <p:nvSpPr>
          <p:cNvPr id="3" name="内容占位符 2">
            <a:extLst>
              <a:ext uri="{FF2B5EF4-FFF2-40B4-BE49-F238E27FC236}">
                <a16:creationId xmlns:a16="http://schemas.microsoft.com/office/drawing/2014/main" id="{5FFF0D18-A0BF-2846-8F20-8D20670BFD08}"/>
              </a:ext>
            </a:extLst>
          </p:cNvPr>
          <p:cNvSpPr>
            <a:spLocks noGrp="1"/>
          </p:cNvSpPr>
          <p:nvPr>
            <p:ph idx="1"/>
          </p:nvPr>
        </p:nvSpPr>
        <p:spPr/>
        <p:txBody>
          <a:bodyPr/>
          <a:lstStyle/>
          <a:p>
            <a:endParaRPr kumimoji="1" lang="zh-CN" altLang="en-US"/>
          </a:p>
        </p:txBody>
      </p:sp>
      <p:sp>
        <p:nvSpPr>
          <p:cNvPr id="4" name="日期占位符 3">
            <a:extLst>
              <a:ext uri="{FF2B5EF4-FFF2-40B4-BE49-F238E27FC236}">
                <a16:creationId xmlns:a16="http://schemas.microsoft.com/office/drawing/2014/main" id="{7846D346-D54A-E34C-84EA-50872B058F8E}"/>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5E294DDC-3D96-8549-B654-EE5C29C369C3}"/>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6F3F4A6C-91AD-674A-9FEB-26AD928AF626}"/>
              </a:ext>
            </a:extLst>
          </p:cNvPr>
          <p:cNvSpPr>
            <a:spLocks noGrp="1"/>
          </p:cNvSpPr>
          <p:nvPr>
            <p:ph type="sldNum" sz="quarter" idx="12"/>
          </p:nvPr>
        </p:nvSpPr>
        <p:spPr/>
        <p:txBody>
          <a:bodyPr/>
          <a:lstStyle/>
          <a:p>
            <a:fld id="{5B3F3CCD-5AE8-4BDA-99FD-25BB3DCCC447}" type="slidenum">
              <a:rPr lang="zh-CN" altLang="en-US" smtClean="0"/>
              <a:pPr/>
              <a:t>16</a:t>
            </a:fld>
            <a:endParaRPr lang="zh-CN" altLang="en-US"/>
          </a:p>
        </p:txBody>
      </p:sp>
      <p:pic>
        <p:nvPicPr>
          <p:cNvPr id="7" name="图片 6">
            <a:extLst>
              <a:ext uri="{FF2B5EF4-FFF2-40B4-BE49-F238E27FC236}">
                <a16:creationId xmlns:a16="http://schemas.microsoft.com/office/drawing/2014/main" id="{73D82168-E14D-204E-8DFA-59D0B9F9522A}"/>
              </a:ext>
            </a:extLst>
          </p:cNvPr>
          <p:cNvPicPr>
            <a:picLocks noChangeAspect="1"/>
          </p:cNvPicPr>
          <p:nvPr/>
        </p:nvPicPr>
        <p:blipFill>
          <a:blip r:embed="rId2"/>
          <a:stretch>
            <a:fillRect/>
          </a:stretch>
        </p:blipFill>
        <p:spPr>
          <a:xfrm>
            <a:off x="3229607" y="1259407"/>
            <a:ext cx="5619104" cy="4881536"/>
          </a:xfrm>
          <a:prstGeom prst="rect">
            <a:avLst/>
          </a:prstGeom>
        </p:spPr>
      </p:pic>
    </p:spTree>
    <p:extLst>
      <p:ext uri="{BB962C8B-B14F-4D97-AF65-F5344CB8AC3E}">
        <p14:creationId xmlns:p14="http://schemas.microsoft.com/office/powerpoint/2010/main" val="164743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A2E37-27C8-444A-BC90-07FB686A0A42}"/>
              </a:ext>
            </a:extLst>
          </p:cNvPr>
          <p:cNvSpPr>
            <a:spLocks noGrp="1"/>
          </p:cNvSpPr>
          <p:nvPr>
            <p:ph type="title"/>
          </p:nvPr>
        </p:nvSpPr>
        <p:spPr/>
        <p:txBody>
          <a:bodyPr/>
          <a:lstStyle/>
          <a:p>
            <a:r>
              <a:rPr kumimoji="1" lang="en-US" altLang="zh-CN" dirty="0"/>
              <a:t>3.2</a:t>
            </a:r>
            <a:r>
              <a:rPr kumimoji="1" lang="zh-CN" altLang="en-US" dirty="0"/>
              <a:t> 结构化需求建模</a:t>
            </a:r>
          </a:p>
        </p:txBody>
      </p:sp>
      <p:sp>
        <p:nvSpPr>
          <p:cNvPr id="3" name="内容占位符 2">
            <a:extLst>
              <a:ext uri="{FF2B5EF4-FFF2-40B4-BE49-F238E27FC236}">
                <a16:creationId xmlns:a16="http://schemas.microsoft.com/office/drawing/2014/main" id="{1C0EA82B-8A6C-CF42-BE00-1593F67B963C}"/>
              </a:ext>
            </a:extLst>
          </p:cNvPr>
          <p:cNvSpPr>
            <a:spLocks noGrp="1"/>
          </p:cNvSpPr>
          <p:nvPr>
            <p:ph idx="1"/>
          </p:nvPr>
        </p:nvSpPr>
        <p:spPr/>
        <p:txBody>
          <a:bodyPr>
            <a:normAutofit lnSpcReduction="10000"/>
          </a:bodyPr>
          <a:lstStyle/>
          <a:p>
            <a:r>
              <a:rPr kumimoji="1" lang="zh-CN" altLang="en-US" sz="2800" dirty="0"/>
              <a:t>由于自然语言存在一定的二义性，在使用自然语言来描述用户需求时可能存在一定的歧义或者不准确性。</a:t>
            </a:r>
          </a:p>
          <a:p>
            <a:endParaRPr kumimoji="1" lang="en-US" altLang="zh-CN" sz="2800" dirty="0"/>
          </a:p>
          <a:p>
            <a:endParaRPr kumimoji="1" lang="en-US" altLang="zh-CN" sz="2800" dirty="0"/>
          </a:p>
          <a:p>
            <a:endParaRPr kumimoji="1" lang="en-US" altLang="zh-CN" sz="2800" dirty="0"/>
          </a:p>
          <a:p>
            <a:endParaRPr kumimoji="1" lang="en-US" altLang="zh-CN" sz="2800" dirty="0"/>
          </a:p>
          <a:p>
            <a:endParaRPr kumimoji="1" lang="en-US" altLang="zh-CN" sz="2800" dirty="0"/>
          </a:p>
          <a:p>
            <a:endParaRPr kumimoji="1" lang="en-US" altLang="zh-CN" sz="2800" dirty="0"/>
          </a:p>
          <a:p>
            <a:r>
              <a:rPr kumimoji="1" lang="zh-CN" altLang="en-US" sz="2800" dirty="0">
                <a:solidFill>
                  <a:srgbClr val="FF0000"/>
                </a:solidFill>
              </a:rPr>
              <a:t>模型</a:t>
            </a:r>
            <a:r>
              <a:rPr kumimoji="1" lang="zh-CN" altLang="en-US" sz="2800" dirty="0"/>
              <a:t>作为人们理解事物而对事物做出的一种抽象，可以对问题、对理解进行专业化的描述。因此，在进行需求描述时，可以对用户的需求内容进行建模，保证需求在描述和理解过程中不会失真。</a:t>
            </a:r>
          </a:p>
          <a:p>
            <a:endParaRPr kumimoji="1" lang="zh-CN" altLang="en-US" sz="2800" dirty="0"/>
          </a:p>
          <a:p>
            <a:endParaRPr kumimoji="1" lang="zh-CN" altLang="en-US" sz="2800" dirty="0"/>
          </a:p>
        </p:txBody>
      </p:sp>
      <p:sp>
        <p:nvSpPr>
          <p:cNvPr id="4" name="日期占位符 3">
            <a:extLst>
              <a:ext uri="{FF2B5EF4-FFF2-40B4-BE49-F238E27FC236}">
                <a16:creationId xmlns:a16="http://schemas.microsoft.com/office/drawing/2014/main" id="{9B87CD3D-4428-0341-A793-D5F6A367DB88}"/>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D50B68BD-8516-0640-8B97-564924A0A95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3D01D879-81ED-E740-BB74-C733BF05C0C8}"/>
              </a:ext>
            </a:extLst>
          </p:cNvPr>
          <p:cNvSpPr>
            <a:spLocks noGrp="1"/>
          </p:cNvSpPr>
          <p:nvPr>
            <p:ph type="sldNum" sz="quarter" idx="12"/>
          </p:nvPr>
        </p:nvSpPr>
        <p:spPr/>
        <p:txBody>
          <a:bodyPr/>
          <a:lstStyle/>
          <a:p>
            <a:fld id="{5B3F3CCD-5AE8-4BDA-99FD-25BB3DCCC447}" type="slidenum">
              <a:rPr lang="zh-CN" altLang="en-US" smtClean="0"/>
              <a:pPr/>
              <a:t>17</a:t>
            </a:fld>
            <a:endParaRPr lang="zh-CN" altLang="en-US"/>
          </a:p>
        </p:txBody>
      </p:sp>
      <p:pic>
        <p:nvPicPr>
          <p:cNvPr id="9" name="Picture 4">
            <a:extLst>
              <a:ext uri="{FF2B5EF4-FFF2-40B4-BE49-F238E27FC236}">
                <a16:creationId xmlns:a16="http://schemas.microsoft.com/office/drawing/2014/main" id="{F3CAFF26-94EC-254E-A1B8-37519DC2766D}"/>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900458" y="1927659"/>
            <a:ext cx="8000000" cy="2761905"/>
          </a:xfrm>
          <a:prstGeom prst="rect">
            <a:avLst/>
          </a:prstGeom>
          <a:noFill/>
          <a:ln>
            <a:noFill/>
          </a:ln>
        </p:spPr>
      </p:pic>
    </p:spTree>
    <p:extLst>
      <p:ext uri="{BB962C8B-B14F-4D97-AF65-F5344CB8AC3E}">
        <p14:creationId xmlns:p14="http://schemas.microsoft.com/office/powerpoint/2010/main" val="1475619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A2E37-27C8-444A-BC90-07FB686A0A42}"/>
              </a:ext>
            </a:extLst>
          </p:cNvPr>
          <p:cNvSpPr>
            <a:spLocks noGrp="1"/>
          </p:cNvSpPr>
          <p:nvPr>
            <p:ph type="title"/>
          </p:nvPr>
        </p:nvSpPr>
        <p:spPr/>
        <p:txBody>
          <a:bodyPr/>
          <a:lstStyle/>
          <a:p>
            <a:r>
              <a:rPr kumimoji="1" lang="en-US" altLang="zh-CN" dirty="0"/>
              <a:t>3.2</a:t>
            </a:r>
            <a:r>
              <a:rPr kumimoji="1" lang="zh-CN" altLang="en-US" dirty="0"/>
              <a:t> 结构化需求建模</a:t>
            </a:r>
          </a:p>
        </p:txBody>
      </p:sp>
      <p:sp>
        <p:nvSpPr>
          <p:cNvPr id="3" name="内容占位符 2">
            <a:extLst>
              <a:ext uri="{FF2B5EF4-FFF2-40B4-BE49-F238E27FC236}">
                <a16:creationId xmlns:a16="http://schemas.microsoft.com/office/drawing/2014/main" id="{1C0EA82B-8A6C-CF42-BE00-1593F67B963C}"/>
              </a:ext>
            </a:extLst>
          </p:cNvPr>
          <p:cNvSpPr>
            <a:spLocks noGrp="1"/>
          </p:cNvSpPr>
          <p:nvPr>
            <p:ph idx="1"/>
          </p:nvPr>
        </p:nvSpPr>
        <p:spPr/>
        <p:txBody>
          <a:bodyPr>
            <a:normAutofit lnSpcReduction="10000"/>
          </a:bodyPr>
          <a:lstStyle/>
          <a:p>
            <a:pPr marL="0" indent="0">
              <a:buNone/>
            </a:pPr>
            <a:r>
              <a:rPr kumimoji="1" lang="zh-CN" altLang="en-US" sz="2800" dirty="0"/>
              <a:t>结构化分析（</a:t>
            </a:r>
            <a:r>
              <a:rPr kumimoji="1" lang="en-US" altLang="zh-CN" sz="2800" dirty="0"/>
              <a:t>SA</a:t>
            </a:r>
            <a:r>
              <a:rPr kumimoji="1" lang="zh-CN" altLang="en-US" sz="2800" dirty="0"/>
              <a:t>，</a:t>
            </a:r>
            <a:r>
              <a:rPr kumimoji="1" lang="en-US" altLang="zh-CN" sz="2800" dirty="0"/>
              <a:t>Structured</a:t>
            </a:r>
            <a:r>
              <a:rPr kumimoji="1" lang="zh-CN" altLang="en-US" sz="2800" dirty="0"/>
              <a:t> </a:t>
            </a:r>
            <a:r>
              <a:rPr kumimoji="1" lang="en-US" altLang="zh-CN" sz="2800" dirty="0"/>
              <a:t>Analysis</a:t>
            </a:r>
            <a:r>
              <a:rPr kumimoji="1" lang="zh-CN" altLang="en-US" sz="2800" dirty="0"/>
              <a:t>）方法是</a:t>
            </a:r>
            <a:r>
              <a:rPr kumimoji="1" lang="en-US" altLang="zh-CN" sz="2800" dirty="0"/>
              <a:t>20</a:t>
            </a:r>
            <a:r>
              <a:rPr kumimoji="1" lang="zh-CN" altLang="en-US" sz="2800" dirty="0"/>
              <a:t>世纪</a:t>
            </a:r>
            <a:r>
              <a:rPr kumimoji="1" lang="en-US" altLang="zh-CN" sz="2800" dirty="0"/>
              <a:t>70</a:t>
            </a:r>
            <a:r>
              <a:rPr kumimoji="1" lang="zh-CN" altLang="en-US" sz="2800" dirty="0"/>
              <a:t>年代，由</a:t>
            </a:r>
            <a:r>
              <a:rPr kumimoji="1" lang="en-US" altLang="zh-CN" sz="2800" dirty="0" err="1"/>
              <a:t>E.Yourdon</a:t>
            </a:r>
            <a:r>
              <a:rPr kumimoji="1" lang="zh-CN" altLang="en-US" sz="2800" dirty="0"/>
              <a:t>等人倡导的一种适用于大型数据处理系统的、面向数据流的需求分析方法。</a:t>
            </a:r>
            <a:endParaRPr kumimoji="1" lang="en-US" altLang="zh-CN" sz="2800" dirty="0"/>
          </a:p>
          <a:p>
            <a:endParaRPr kumimoji="1" lang="en-US" altLang="zh-CN" sz="2800" dirty="0"/>
          </a:p>
          <a:p>
            <a:r>
              <a:rPr kumimoji="1" lang="zh-CN" altLang="en-US" sz="2800" dirty="0"/>
              <a:t>核心思想：</a:t>
            </a:r>
            <a:endParaRPr kumimoji="1" lang="en-US" altLang="zh-CN" sz="2800" dirty="0"/>
          </a:p>
          <a:p>
            <a:pPr>
              <a:buFont typeface="Wingdings" pitchFamily="2" charset="2"/>
              <a:buChar char="l"/>
            </a:pPr>
            <a:r>
              <a:rPr kumimoji="1" lang="zh-CN" altLang="en-US" sz="2800" dirty="0"/>
              <a:t>自顶向下</a:t>
            </a:r>
            <a:endParaRPr kumimoji="1" lang="en-US" altLang="zh-CN" sz="2800" dirty="0"/>
          </a:p>
          <a:p>
            <a:pPr>
              <a:buFont typeface="Wingdings" pitchFamily="2" charset="2"/>
              <a:buChar char="l"/>
            </a:pPr>
            <a:r>
              <a:rPr kumimoji="1" lang="zh-CN" altLang="en-US" sz="2800" dirty="0"/>
              <a:t>逐步求精</a:t>
            </a:r>
            <a:endParaRPr kumimoji="1" lang="en-US" altLang="zh-CN" sz="2800" dirty="0"/>
          </a:p>
          <a:p>
            <a:pPr marL="0" indent="0">
              <a:buNone/>
            </a:pPr>
            <a:r>
              <a:rPr kumimoji="1" lang="zh-CN" altLang="en-US" sz="2800" dirty="0"/>
              <a:t>基本手段：</a:t>
            </a:r>
            <a:endParaRPr kumimoji="1" lang="en-US" altLang="zh-CN" sz="2800" dirty="0"/>
          </a:p>
          <a:p>
            <a:pPr>
              <a:buFont typeface="Wingdings" pitchFamily="2" charset="2"/>
              <a:buChar char="l"/>
            </a:pPr>
            <a:r>
              <a:rPr kumimoji="1" lang="zh-CN" altLang="en-US" sz="2800" dirty="0"/>
              <a:t>分解：把大问题分割成若干小问题，然后分别解决</a:t>
            </a:r>
            <a:endParaRPr kumimoji="1" lang="en-US" altLang="zh-CN" sz="2800" dirty="0"/>
          </a:p>
          <a:p>
            <a:pPr>
              <a:buFont typeface="Wingdings" pitchFamily="2" charset="2"/>
              <a:buChar char="l"/>
            </a:pPr>
            <a:r>
              <a:rPr kumimoji="1" lang="zh-CN" altLang="en-US" sz="2800" dirty="0"/>
              <a:t>抽象：略去细节，先考虑问题最本质的属性</a:t>
            </a:r>
            <a:endParaRPr kumimoji="1" lang="en-US" altLang="zh-CN" sz="2800" dirty="0"/>
          </a:p>
          <a:p>
            <a:endParaRPr kumimoji="1" lang="en-US" altLang="zh-CN" sz="2800" dirty="0"/>
          </a:p>
          <a:p>
            <a:endParaRPr kumimoji="1" lang="en-US" altLang="zh-CN" sz="2800" dirty="0"/>
          </a:p>
          <a:p>
            <a:endParaRPr kumimoji="1" lang="en-US" altLang="zh-CN" sz="2800" dirty="0"/>
          </a:p>
          <a:p>
            <a:endParaRPr kumimoji="1" lang="en-US" altLang="zh-CN" sz="2800" dirty="0"/>
          </a:p>
          <a:p>
            <a:endParaRPr kumimoji="1" lang="en-US" altLang="zh-CN" sz="2800" dirty="0"/>
          </a:p>
          <a:p>
            <a:endParaRPr kumimoji="1" lang="zh-CN" altLang="en-US" sz="2800" dirty="0"/>
          </a:p>
          <a:p>
            <a:endParaRPr kumimoji="1" lang="zh-CN" altLang="en-US" sz="2800" dirty="0"/>
          </a:p>
        </p:txBody>
      </p:sp>
      <p:sp>
        <p:nvSpPr>
          <p:cNvPr id="4" name="日期占位符 3">
            <a:extLst>
              <a:ext uri="{FF2B5EF4-FFF2-40B4-BE49-F238E27FC236}">
                <a16:creationId xmlns:a16="http://schemas.microsoft.com/office/drawing/2014/main" id="{9B87CD3D-4428-0341-A793-D5F6A367DB88}"/>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D50B68BD-8516-0640-8B97-564924A0A95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3D01D879-81ED-E740-BB74-C733BF05C0C8}"/>
              </a:ext>
            </a:extLst>
          </p:cNvPr>
          <p:cNvSpPr>
            <a:spLocks noGrp="1"/>
          </p:cNvSpPr>
          <p:nvPr>
            <p:ph type="sldNum" sz="quarter" idx="12"/>
          </p:nvPr>
        </p:nvSpPr>
        <p:spPr/>
        <p:txBody>
          <a:bodyPr/>
          <a:lstStyle/>
          <a:p>
            <a:fld id="{5B3F3CCD-5AE8-4BDA-99FD-25BB3DCCC447}" type="slidenum">
              <a:rPr lang="zh-CN" altLang="en-US" smtClean="0"/>
              <a:pPr/>
              <a:t>18</a:t>
            </a:fld>
            <a:endParaRPr lang="zh-CN" altLang="en-US"/>
          </a:p>
        </p:txBody>
      </p:sp>
    </p:spTree>
    <p:extLst>
      <p:ext uri="{BB962C8B-B14F-4D97-AF65-F5344CB8AC3E}">
        <p14:creationId xmlns:p14="http://schemas.microsoft.com/office/powerpoint/2010/main" val="3451815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A2E37-27C8-444A-BC90-07FB686A0A42}"/>
              </a:ext>
            </a:extLst>
          </p:cNvPr>
          <p:cNvSpPr>
            <a:spLocks noGrp="1"/>
          </p:cNvSpPr>
          <p:nvPr>
            <p:ph type="title"/>
          </p:nvPr>
        </p:nvSpPr>
        <p:spPr/>
        <p:txBody>
          <a:bodyPr/>
          <a:lstStyle/>
          <a:p>
            <a:r>
              <a:rPr kumimoji="1" lang="en-US" altLang="zh-CN" dirty="0"/>
              <a:t>3.2</a:t>
            </a:r>
            <a:r>
              <a:rPr kumimoji="1" lang="zh-CN" altLang="en-US" dirty="0"/>
              <a:t> 结构化需求建模</a:t>
            </a:r>
          </a:p>
        </p:txBody>
      </p:sp>
      <p:sp>
        <p:nvSpPr>
          <p:cNvPr id="3" name="内容占位符 2">
            <a:extLst>
              <a:ext uri="{FF2B5EF4-FFF2-40B4-BE49-F238E27FC236}">
                <a16:creationId xmlns:a16="http://schemas.microsoft.com/office/drawing/2014/main" id="{1C0EA82B-8A6C-CF42-BE00-1593F67B963C}"/>
              </a:ext>
            </a:extLst>
          </p:cNvPr>
          <p:cNvSpPr>
            <a:spLocks noGrp="1"/>
          </p:cNvSpPr>
          <p:nvPr>
            <p:ph idx="1"/>
          </p:nvPr>
        </p:nvSpPr>
        <p:spPr/>
        <p:txBody>
          <a:bodyPr>
            <a:normAutofit/>
          </a:bodyPr>
          <a:lstStyle/>
          <a:p>
            <a:endParaRPr kumimoji="1" lang="en-US" altLang="zh-CN" sz="2800" dirty="0"/>
          </a:p>
          <a:p>
            <a:endParaRPr kumimoji="1" lang="en-US" altLang="zh-CN" sz="2800" dirty="0"/>
          </a:p>
          <a:p>
            <a:endParaRPr kumimoji="1" lang="en-US" altLang="zh-CN" sz="2800" dirty="0"/>
          </a:p>
          <a:p>
            <a:endParaRPr kumimoji="1" lang="zh-CN" altLang="en-US" sz="2800" dirty="0"/>
          </a:p>
          <a:p>
            <a:endParaRPr kumimoji="1" lang="zh-CN" altLang="en-US" sz="2800" dirty="0"/>
          </a:p>
        </p:txBody>
      </p:sp>
      <p:sp>
        <p:nvSpPr>
          <p:cNvPr id="4" name="日期占位符 3">
            <a:extLst>
              <a:ext uri="{FF2B5EF4-FFF2-40B4-BE49-F238E27FC236}">
                <a16:creationId xmlns:a16="http://schemas.microsoft.com/office/drawing/2014/main" id="{9B87CD3D-4428-0341-A793-D5F6A367DB88}"/>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D50B68BD-8516-0640-8B97-564924A0A95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3D01D879-81ED-E740-BB74-C733BF05C0C8}"/>
              </a:ext>
            </a:extLst>
          </p:cNvPr>
          <p:cNvSpPr>
            <a:spLocks noGrp="1"/>
          </p:cNvSpPr>
          <p:nvPr>
            <p:ph type="sldNum" sz="quarter" idx="12"/>
          </p:nvPr>
        </p:nvSpPr>
        <p:spPr/>
        <p:txBody>
          <a:bodyPr/>
          <a:lstStyle/>
          <a:p>
            <a:fld id="{5B3F3CCD-5AE8-4BDA-99FD-25BB3DCCC447}" type="slidenum">
              <a:rPr lang="zh-CN" altLang="en-US" smtClean="0"/>
              <a:pPr/>
              <a:t>19</a:t>
            </a:fld>
            <a:endParaRPr lang="zh-CN" altLang="en-US"/>
          </a:p>
        </p:txBody>
      </p:sp>
      <p:pic>
        <p:nvPicPr>
          <p:cNvPr id="8" name="Picture 19" descr="001">
            <a:extLst>
              <a:ext uri="{FF2B5EF4-FFF2-40B4-BE49-F238E27FC236}">
                <a16:creationId xmlns:a16="http://schemas.microsoft.com/office/drawing/2014/main" id="{1C354B28-8D20-7945-A7F9-999151D9C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100" y="1782799"/>
            <a:ext cx="3807986" cy="3807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90D367DE-DFB8-3642-8230-E6409EAE8AEB}"/>
              </a:ext>
            </a:extLst>
          </p:cNvPr>
          <p:cNvSpPr/>
          <p:nvPr/>
        </p:nvSpPr>
        <p:spPr>
          <a:xfrm>
            <a:off x="2357442" y="896260"/>
            <a:ext cx="6509302" cy="954107"/>
          </a:xfrm>
          <a:prstGeom prst="rect">
            <a:avLst/>
          </a:prstGeom>
        </p:spPr>
        <p:txBody>
          <a:bodyPr wrap="square">
            <a:spAutoFit/>
          </a:bodyPr>
          <a:lstStyle/>
          <a:p>
            <a:r>
              <a:rPr kumimoji="1" lang="zh-CN" altLang="en-US" sz="2800" dirty="0"/>
              <a:t>模型的核心是数据字典，描述了所有在目标系统中使用的和生成的数据对象</a:t>
            </a:r>
            <a:endParaRPr kumimoji="1" lang="en-US" altLang="zh-CN" sz="2800" dirty="0"/>
          </a:p>
        </p:txBody>
      </p:sp>
      <p:sp>
        <p:nvSpPr>
          <p:cNvPr id="11" name="矩形 10">
            <a:extLst>
              <a:ext uri="{FF2B5EF4-FFF2-40B4-BE49-F238E27FC236}">
                <a16:creationId xmlns:a16="http://schemas.microsoft.com/office/drawing/2014/main" id="{FCC4B899-8775-7D43-B94B-D4E450A14C7B}"/>
              </a:ext>
            </a:extLst>
          </p:cNvPr>
          <p:cNvSpPr/>
          <p:nvPr/>
        </p:nvSpPr>
        <p:spPr>
          <a:xfrm>
            <a:off x="7527139" y="2967335"/>
            <a:ext cx="3775393" cy="954107"/>
          </a:xfrm>
          <a:prstGeom prst="rect">
            <a:avLst/>
          </a:prstGeom>
        </p:spPr>
        <p:txBody>
          <a:bodyPr wrap="none">
            <a:spAutoFit/>
          </a:bodyPr>
          <a:lstStyle/>
          <a:p>
            <a:r>
              <a:rPr kumimoji="1" lang="zh-CN" altLang="en-US" sz="2800" dirty="0"/>
              <a:t>功能分析：数据流建模</a:t>
            </a:r>
            <a:endParaRPr kumimoji="1" lang="en-US" altLang="zh-CN" sz="2800" dirty="0"/>
          </a:p>
          <a:p>
            <a:pPr algn="ctr"/>
            <a:r>
              <a:rPr kumimoji="1" lang="zh-CN" altLang="en-US" sz="2800" dirty="0"/>
              <a:t>处理加工逻辑说明</a:t>
            </a:r>
            <a:endParaRPr kumimoji="1" lang="en-US" altLang="zh-CN" sz="2800" dirty="0"/>
          </a:p>
        </p:txBody>
      </p:sp>
      <p:sp>
        <p:nvSpPr>
          <p:cNvPr id="12" name="矩形 11">
            <a:extLst>
              <a:ext uri="{FF2B5EF4-FFF2-40B4-BE49-F238E27FC236}">
                <a16:creationId xmlns:a16="http://schemas.microsoft.com/office/drawing/2014/main" id="{FF28FD34-514F-644D-9A46-AA1BEF9AF0CD}"/>
              </a:ext>
            </a:extLst>
          </p:cNvPr>
          <p:cNvSpPr/>
          <p:nvPr/>
        </p:nvSpPr>
        <p:spPr>
          <a:xfrm>
            <a:off x="3708100" y="5648017"/>
            <a:ext cx="3775393" cy="523220"/>
          </a:xfrm>
          <a:prstGeom prst="rect">
            <a:avLst/>
          </a:prstGeom>
        </p:spPr>
        <p:txBody>
          <a:bodyPr wrap="none">
            <a:spAutoFit/>
          </a:bodyPr>
          <a:lstStyle/>
          <a:p>
            <a:r>
              <a:rPr kumimoji="1" lang="zh-CN" altLang="en-US" sz="2800" dirty="0"/>
              <a:t>行为分析：控制流建模</a:t>
            </a:r>
            <a:endParaRPr kumimoji="1" lang="en-US" altLang="zh-CN" sz="2800" dirty="0"/>
          </a:p>
        </p:txBody>
      </p:sp>
      <p:sp>
        <p:nvSpPr>
          <p:cNvPr id="13" name="矩形 12">
            <a:extLst>
              <a:ext uri="{FF2B5EF4-FFF2-40B4-BE49-F238E27FC236}">
                <a16:creationId xmlns:a16="http://schemas.microsoft.com/office/drawing/2014/main" id="{C55F151E-E0B0-924B-98C0-D9AF93A76D07}"/>
              </a:ext>
            </a:extLst>
          </p:cNvPr>
          <p:cNvSpPr/>
          <p:nvPr/>
        </p:nvSpPr>
        <p:spPr>
          <a:xfrm>
            <a:off x="264679" y="2967335"/>
            <a:ext cx="3416320" cy="523220"/>
          </a:xfrm>
          <a:prstGeom prst="rect">
            <a:avLst/>
          </a:prstGeom>
        </p:spPr>
        <p:txBody>
          <a:bodyPr wrap="none">
            <a:spAutoFit/>
          </a:bodyPr>
          <a:lstStyle/>
          <a:p>
            <a:r>
              <a:rPr kumimoji="1" lang="zh-CN" altLang="en-US" sz="2800" dirty="0"/>
              <a:t>数据分析：数据建模</a:t>
            </a:r>
            <a:endParaRPr kumimoji="1" lang="en-US" altLang="zh-CN" sz="2800" dirty="0"/>
          </a:p>
        </p:txBody>
      </p:sp>
    </p:spTree>
    <p:extLst>
      <p:ext uri="{BB962C8B-B14F-4D97-AF65-F5344CB8AC3E}">
        <p14:creationId xmlns:p14="http://schemas.microsoft.com/office/powerpoint/2010/main" val="1962882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B4432-8730-4958-87E3-A9C3D35142D6}"/>
              </a:ext>
            </a:extLst>
          </p:cNvPr>
          <p:cNvSpPr>
            <a:spLocks noGrp="1"/>
          </p:cNvSpPr>
          <p:nvPr>
            <p:ph type="title"/>
          </p:nvPr>
        </p:nvSpPr>
        <p:spPr/>
        <p:txBody>
          <a:bodyPr/>
          <a:lstStyle/>
          <a:p>
            <a:r>
              <a:rPr lang="zh-CN" altLang="en-US" dirty="0"/>
              <a:t>结构化方法学</a:t>
            </a:r>
          </a:p>
        </p:txBody>
      </p:sp>
      <p:sp>
        <p:nvSpPr>
          <p:cNvPr id="3" name="内容占位符 2">
            <a:extLst>
              <a:ext uri="{FF2B5EF4-FFF2-40B4-BE49-F238E27FC236}">
                <a16:creationId xmlns:a16="http://schemas.microsoft.com/office/drawing/2014/main" id="{26616148-4499-43DF-ADD7-24BA17D86FA6}"/>
              </a:ext>
            </a:extLst>
          </p:cNvPr>
          <p:cNvSpPr>
            <a:spLocks noGrp="1"/>
          </p:cNvSpPr>
          <p:nvPr>
            <p:ph idx="1"/>
          </p:nvPr>
        </p:nvSpPr>
        <p:spPr/>
        <p:txBody>
          <a:bodyPr>
            <a:normAutofit/>
          </a:bodyPr>
          <a:lstStyle/>
          <a:p>
            <a:r>
              <a:rPr lang="zh-CN" altLang="en-US" sz="2800" dirty="0"/>
              <a:t>结构化方法学来源于结构化程序设计方法</a:t>
            </a:r>
            <a:endParaRPr lang="en-US" altLang="zh-CN" sz="2800" dirty="0"/>
          </a:p>
          <a:p>
            <a:pPr>
              <a:buFont typeface="Wingdings" pitchFamily="2" charset="2"/>
              <a:buChar char="l"/>
            </a:pPr>
            <a:r>
              <a:rPr lang="zh-CN" altLang="en-US" sz="2800" dirty="0"/>
              <a:t>结构化程序设计语言有哪些？</a:t>
            </a:r>
            <a:endParaRPr lang="en-US" altLang="zh-CN" sz="2800" dirty="0"/>
          </a:p>
          <a:p>
            <a:r>
              <a:rPr lang="en-US" altLang="zh-CN" sz="2800" dirty="0"/>
              <a:t>FORTRAN, Basic, Pascal, C, ..….</a:t>
            </a:r>
          </a:p>
          <a:p>
            <a:endParaRPr lang="en-US" altLang="zh-CN" sz="2800" dirty="0"/>
          </a:p>
          <a:p>
            <a:pPr>
              <a:buFont typeface="Wingdings" pitchFamily="2" charset="2"/>
              <a:buChar char="l"/>
            </a:pPr>
            <a:r>
              <a:rPr lang="zh-CN" altLang="en-US" sz="2800" dirty="0"/>
              <a:t>结构化程序设计语言的特点是什么？</a:t>
            </a:r>
            <a:endParaRPr lang="en-US" altLang="zh-CN" sz="2800" dirty="0"/>
          </a:p>
          <a:p>
            <a:r>
              <a:rPr lang="zh-CN" altLang="en-US" sz="2800" dirty="0"/>
              <a:t>程序由顺序、分支和循环三种基本结构组成</a:t>
            </a:r>
            <a:endParaRPr lang="en-US" altLang="zh-CN" sz="2800" dirty="0"/>
          </a:p>
          <a:p>
            <a:r>
              <a:rPr lang="zh-CN" altLang="en-US" sz="2800" dirty="0"/>
              <a:t>程序中的流程不允许随意跳转</a:t>
            </a:r>
            <a:endParaRPr lang="en-US" altLang="zh-CN" sz="2800" dirty="0"/>
          </a:p>
          <a:p>
            <a:r>
              <a:rPr lang="zh-CN" altLang="en-US" sz="2800" dirty="0"/>
              <a:t>程序由上而下顺序执行各个基本结构</a:t>
            </a:r>
            <a:endParaRPr lang="en-US" altLang="zh-CN" sz="2800" dirty="0"/>
          </a:p>
          <a:p>
            <a:r>
              <a:rPr lang="zh-CN" altLang="en-US" sz="2800" dirty="0"/>
              <a:t>程序的业务处理功能可以封装为函数</a:t>
            </a:r>
            <a:endParaRPr lang="en-US" altLang="zh-CN" sz="2800" dirty="0"/>
          </a:p>
          <a:p>
            <a:pPr marL="0" indent="0">
              <a:buNone/>
            </a:pPr>
            <a:endParaRPr lang="zh-CN" altLang="en-US" dirty="0"/>
          </a:p>
        </p:txBody>
      </p:sp>
      <p:sp>
        <p:nvSpPr>
          <p:cNvPr id="4" name="日期占位符 3">
            <a:extLst>
              <a:ext uri="{FF2B5EF4-FFF2-40B4-BE49-F238E27FC236}">
                <a16:creationId xmlns:a16="http://schemas.microsoft.com/office/drawing/2014/main" id="{F0AB9B51-EBFE-4B1C-82A6-8B4B4F21236F}"/>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FB1ECCB9-1198-40F7-9805-8F3CB4D67293}"/>
              </a:ext>
            </a:extLst>
          </p:cNvPr>
          <p:cNvSpPr>
            <a:spLocks noGrp="1"/>
          </p:cNvSpPr>
          <p:nvPr>
            <p:ph type="ftr" sz="quarter" idx="11"/>
          </p:nvPr>
        </p:nvSpPr>
        <p:spPr/>
        <p:txBody>
          <a:bodyPr/>
          <a:lstStyle/>
          <a:p>
            <a:r>
              <a:rPr lang="zh-CN" altLang="en-US" dirty="0"/>
              <a:t>深圳大学 计算机与软件学院</a:t>
            </a:r>
            <a:r>
              <a:rPr lang="en-US" altLang="zh-CN" dirty="0"/>
              <a:t>《</a:t>
            </a:r>
            <a:r>
              <a:rPr lang="zh-CN" altLang="en-US" dirty="0"/>
              <a:t>软件工程</a:t>
            </a:r>
            <a:r>
              <a:rPr lang="en-US" altLang="zh-CN" dirty="0"/>
              <a:t>》</a:t>
            </a:r>
            <a:r>
              <a:rPr lang="zh-CN" altLang="en-US" dirty="0"/>
              <a:t>课程组</a:t>
            </a:r>
          </a:p>
        </p:txBody>
      </p:sp>
      <p:sp>
        <p:nvSpPr>
          <p:cNvPr id="6" name="灯片编号占位符 5">
            <a:extLst>
              <a:ext uri="{FF2B5EF4-FFF2-40B4-BE49-F238E27FC236}">
                <a16:creationId xmlns:a16="http://schemas.microsoft.com/office/drawing/2014/main" id="{FF448DDC-177A-4993-B3E5-D9FEA19C07EB}"/>
              </a:ext>
            </a:extLst>
          </p:cNvPr>
          <p:cNvSpPr>
            <a:spLocks noGrp="1"/>
          </p:cNvSpPr>
          <p:nvPr>
            <p:ph type="sldNum" sz="quarter" idx="12"/>
          </p:nvPr>
        </p:nvSpPr>
        <p:spPr/>
        <p:txBody>
          <a:bodyPr/>
          <a:lstStyle/>
          <a:p>
            <a:fld id="{5B3F3CCD-5AE8-4BDA-99FD-25BB3DCCC447}" type="slidenum">
              <a:rPr lang="zh-CN" altLang="en-US" smtClean="0"/>
              <a:pPr/>
              <a:t>2</a:t>
            </a:fld>
            <a:endParaRPr lang="zh-CN" altLang="en-US"/>
          </a:p>
        </p:txBody>
      </p:sp>
    </p:spTree>
    <p:extLst>
      <p:ext uri="{BB962C8B-B14F-4D97-AF65-F5344CB8AC3E}">
        <p14:creationId xmlns:p14="http://schemas.microsoft.com/office/powerpoint/2010/main" val="60169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3AB4C7-FF32-5945-B5D0-EAEADEECBF9F}"/>
              </a:ext>
            </a:extLst>
          </p:cNvPr>
          <p:cNvSpPr>
            <a:spLocks noGrp="1"/>
          </p:cNvSpPr>
          <p:nvPr>
            <p:ph type="title"/>
          </p:nvPr>
        </p:nvSpPr>
        <p:spPr/>
        <p:txBody>
          <a:bodyPr/>
          <a:lstStyle/>
          <a:p>
            <a:r>
              <a:rPr lang="en-US" altLang="zh-CN" dirty="0"/>
              <a:t>3.2.1 </a:t>
            </a:r>
            <a:r>
              <a:rPr lang="zh-CN" altLang="en-US" dirty="0"/>
              <a:t>数据流图</a:t>
            </a:r>
            <a:endParaRPr kumimoji="1" lang="zh-CN" altLang="en-US" dirty="0"/>
          </a:p>
        </p:txBody>
      </p:sp>
      <p:sp>
        <p:nvSpPr>
          <p:cNvPr id="3" name="内容占位符 2">
            <a:extLst>
              <a:ext uri="{FF2B5EF4-FFF2-40B4-BE49-F238E27FC236}">
                <a16:creationId xmlns:a16="http://schemas.microsoft.com/office/drawing/2014/main" id="{FA738963-6D8B-1649-9F01-4E39F4923B26}"/>
              </a:ext>
            </a:extLst>
          </p:cNvPr>
          <p:cNvSpPr>
            <a:spLocks noGrp="1"/>
          </p:cNvSpPr>
          <p:nvPr>
            <p:ph idx="1"/>
          </p:nvPr>
        </p:nvSpPr>
        <p:spPr/>
        <p:txBody>
          <a:bodyPr>
            <a:normAutofit/>
          </a:bodyPr>
          <a:lstStyle/>
          <a:p>
            <a:r>
              <a:rPr lang="zh-CN" altLang="en-US" sz="2800" dirty="0">
                <a:latin typeface="楷体_GB2312" pitchFamily="49" charset="-122"/>
              </a:rPr>
              <a:t>最初，结构化分析方法仅讨论数据流建模。目标系统被表示成如图所示的数据变换流程图。系统的</a:t>
            </a:r>
            <a:r>
              <a:rPr lang="zh-CN" altLang="en-US" sz="2800" dirty="0">
                <a:solidFill>
                  <a:schemeClr val="accent2"/>
                </a:solidFill>
                <a:latin typeface="楷体_GB2312" pitchFamily="49" charset="-122"/>
              </a:rPr>
              <a:t>功能</a:t>
            </a:r>
            <a:r>
              <a:rPr lang="zh-CN" altLang="en-US" sz="2800" dirty="0">
                <a:latin typeface="楷体_GB2312" pitchFamily="49" charset="-122"/>
              </a:rPr>
              <a:t>体现在核心的数据变换中</a:t>
            </a:r>
            <a:r>
              <a:rPr lang="zh-CN" altLang="en-US" sz="2400" dirty="0">
                <a:latin typeface="楷体_GB2312" pitchFamily="49" charset="-122"/>
              </a:rPr>
              <a:t>。</a:t>
            </a:r>
            <a:r>
              <a:rPr lang="zh-CN" altLang="en-US" sz="2400" dirty="0">
                <a:latin typeface="Times New Roman" panose="02020603050405020304" pitchFamily="18" charset="0"/>
                <a:ea typeface="宋体" panose="02010600030101010101" pitchFamily="2" charset="-122"/>
              </a:rPr>
              <a:t> </a:t>
            </a:r>
            <a:r>
              <a:rPr lang="zh-CN" altLang="en-US" sz="2400" dirty="0"/>
              <a:t> </a:t>
            </a:r>
          </a:p>
          <a:p>
            <a:endParaRPr kumimoji="1" lang="zh-CN" altLang="en-US" sz="2400" dirty="0"/>
          </a:p>
        </p:txBody>
      </p:sp>
      <p:sp>
        <p:nvSpPr>
          <p:cNvPr id="4" name="日期占位符 3">
            <a:extLst>
              <a:ext uri="{FF2B5EF4-FFF2-40B4-BE49-F238E27FC236}">
                <a16:creationId xmlns:a16="http://schemas.microsoft.com/office/drawing/2014/main" id="{1F66C1B8-DB37-414C-8888-9B3FBAC2318E}"/>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B1B9216C-5F97-F745-BEE5-BF0C2CFDE7A9}"/>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F51FE3C1-1AC2-B84A-8399-C1963475D565}"/>
              </a:ext>
            </a:extLst>
          </p:cNvPr>
          <p:cNvSpPr>
            <a:spLocks noGrp="1"/>
          </p:cNvSpPr>
          <p:nvPr>
            <p:ph type="sldNum" sz="quarter" idx="12"/>
          </p:nvPr>
        </p:nvSpPr>
        <p:spPr/>
        <p:txBody>
          <a:bodyPr/>
          <a:lstStyle/>
          <a:p>
            <a:fld id="{5B3F3CCD-5AE8-4BDA-99FD-25BB3DCCC447}" type="slidenum">
              <a:rPr lang="zh-CN" altLang="en-US" smtClean="0"/>
              <a:pPr/>
              <a:t>20</a:t>
            </a:fld>
            <a:endParaRPr lang="zh-CN" altLang="en-US"/>
          </a:p>
        </p:txBody>
      </p:sp>
      <p:grpSp>
        <p:nvGrpSpPr>
          <p:cNvPr id="7" name="Group 17">
            <a:extLst>
              <a:ext uri="{FF2B5EF4-FFF2-40B4-BE49-F238E27FC236}">
                <a16:creationId xmlns:a16="http://schemas.microsoft.com/office/drawing/2014/main" id="{18CAEE06-4E38-2746-A744-F7A97CEA3977}"/>
              </a:ext>
            </a:extLst>
          </p:cNvPr>
          <p:cNvGrpSpPr>
            <a:grpSpLocks/>
          </p:cNvGrpSpPr>
          <p:nvPr/>
        </p:nvGrpSpPr>
        <p:grpSpPr bwMode="auto">
          <a:xfrm>
            <a:off x="1850266" y="2375116"/>
            <a:ext cx="8077200" cy="3048000"/>
            <a:chOff x="2532" y="11640"/>
            <a:chExt cx="6780" cy="1800"/>
          </a:xfrm>
        </p:grpSpPr>
        <p:sp>
          <p:nvSpPr>
            <p:cNvPr id="8" name="Rectangle 18">
              <a:extLst>
                <a:ext uri="{FF2B5EF4-FFF2-40B4-BE49-F238E27FC236}">
                  <a16:creationId xmlns:a16="http://schemas.microsoft.com/office/drawing/2014/main" id="{FD8BA0AC-9A49-4F4E-AD4C-B171E8CAB4A9}"/>
                </a:ext>
              </a:extLst>
            </p:cNvPr>
            <p:cNvSpPr>
              <a:spLocks noChangeArrowheads="1"/>
            </p:cNvSpPr>
            <p:nvPr/>
          </p:nvSpPr>
          <p:spPr bwMode="auto">
            <a:xfrm>
              <a:off x="2532" y="11640"/>
              <a:ext cx="1321" cy="720"/>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a:lstStyle/>
            <a:p>
              <a:pPr algn="just" eaLnBrk="0" hangingPunct="0">
                <a:lnSpc>
                  <a:spcPct val="100000"/>
                </a:lnSpc>
                <a:spcBef>
                  <a:spcPct val="0"/>
                </a:spcBef>
                <a:buClrTx/>
                <a:buSzTx/>
                <a:buFontTx/>
                <a:buNone/>
                <a:defRPr/>
              </a:pPr>
              <a:endParaRPr lang="zh-CN" altLang="en-US" sz="2400">
                <a:latin typeface="Times New Roman" pitchFamily="18" charset="0"/>
                <a:ea typeface="宋体" pitchFamily="2" charset="-122"/>
              </a:endParaRPr>
            </a:p>
          </p:txBody>
        </p:sp>
        <p:sp>
          <p:nvSpPr>
            <p:cNvPr id="9" name="Text Box 19">
              <a:extLst>
                <a:ext uri="{FF2B5EF4-FFF2-40B4-BE49-F238E27FC236}">
                  <a16:creationId xmlns:a16="http://schemas.microsoft.com/office/drawing/2014/main" id="{0598E201-66F9-BA45-8F30-7613E5F923C1}"/>
                </a:ext>
              </a:extLst>
            </p:cNvPr>
            <p:cNvSpPr txBox="1">
              <a:spLocks noChangeArrowheads="1"/>
            </p:cNvSpPr>
            <p:nvPr/>
          </p:nvSpPr>
          <p:spPr bwMode="auto">
            <a:xfrm>
              <a:off x="2592" y="11760"/>
              <a:ext cx="1200" cy="480"/>
            </a:xfrm>
            <a:prstGeom prst="rect">
              <a:avLst/>
            </a:prstGeom>
            <a:solidFill>
              <a:srgbClr val="FFFFFF"/>
            </a:solidFill>
            <a:ln w="9525">
              <a:solidFill>
                <a:srgbClr val="FFFFFF"/>
              </a:solidFill>
              <a:miter lim="800000"/>
              <a:headEnd/>
              <a:tailEnd/>
            </a:ln>
          </p:spPr>
          <p:txBody>
            <a:bodyPr/>
            <a:lstStyle>
              <a:lvl1pPr eaLnBrk="0" hangingPunct="0">
                <a:defRPr kumimoji="1" sz="3200" b="1">
                  <a:solidFill>
                    <a:schemeClr val="folHlink"/>
                  </a:solidFill>
                  <a:latin typeface="Tahoma" panose="020B0604030504040204" pitchFamily="34" charset="0"/>
                  <a:ea typeface="楷体_GB2312" pitchFamily="49" charset="-122"/>
                </a:defRPr>
              </a:lvl1pPr>
              <a:lvl2pPr marL="742950" indent="-285750" eaLnBrk="0" hangingPunct="0">
                <a:defRPr kumimoji="1" sz="3200" b="1">
                  <a:solidFill>
                    <a:schemeClr val="folHlink"/>
                  </a:solidFill>
                  <a:latin typeface="Tahoma" panose="020B0604030504040204" pitchFamily="34" charset="0"/>
                  <a:ea typeface="楷体_GB2312" pitchFamily="49" charset="-122"/>
                </a:defRPr>
              </a:lvl2pPr>
              <a:lvl3pPr marL="1143000" indent="-228600" eaLnBrk="0" hangingPunct="0">
                <a:defRPr kumimoji="1" sz="3200" b="1">
                  <a:solidFill>
                    <a:schemeClr val="folHlink"/>
                  </a:solidFill>
                  <a:latin typeface="Tahoma" panose="020B0604030504040204" pitchFamily="34" charset="0"/>
                  <a:ea typeface="楷体_GB2312" pitchFamily="49" charset="-122"/>
                </a:defRPr>
              </a:lvl3pPr>
              <a:lvl4pPr marL="1600200" indent="-228600" eaLnBrk="0" hangingPunct="0">
                <a:defRPr kumimoji="1" sz="3200" b="1">
                  <a:solidFill>
                    <a:schemeClr val="folHlink"/>
                  </a:solidFill>
                  <a:latin typeface="Tahoma" panose="020B0604030504040204" pitchFamily="34" charset="0"/>
                  <a:ea typeface="楷体_GB2312" pitchFamily="49" charset="-122"/>
                </a:defRPr>
              </a:lvl4pPr>
              <a:lvl5pPr marL="2057400" indent="-228600" eaLnBrk="0" hangingPunct="0">
                <a:defRPr kumimoji="1" sz="3200" b="1">
                  <a:solidFill>
                    <a:schemeClr val="folHlink"/>
                  </a:solidFill>
                  <a:latin typeface="Tahoma" panose="020B0604030504040204" pitchFamily="34" charset="0"/>
                  <a:ea typeface="楷体_GB2312" pitchFamily="49" charset="-122"/>
                </a:defRPr>
              </a:lvl5pPr>
              <a:lvl6pPr marL="25146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6pPr>
              <a:lvl7pPr marL="29718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7pPr>
              <a:lvl8pPr marL="34290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8pPr>
              <a:lvl9pPr marL="38862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9pPr>
            </a:lstStyle>
            <a:p>
              <a:pPr algn="just">
                <a:lnSpc>
                  <a:spcPct val="100000"/>
                </a:lnSpc>
                <a:spcBef>
                  <a:spcPct val="0"/>
                </a:spcBef>
                <a:buClrTx/>
                <a:buSzTx/>
                <a:buFontTx/>
                <a:buNone/>
              </a:pPr>
              <a:r>
                <a:rPr kumimoji="0" lang="zh-CN" altLang="en-US" sz="2400">
                  <a:solidFill>
                    <a:schemeClr val="tx1"/>
                  </a:solidFill>
                  <a:latin typeface="Times New Roman" panose="02020603050405020304" pitchFamily="18" charset="0"/>
                  <a:ea typeface="宋体" panose="02010600030101010101" pitchFamily="2" charset="-122"/>
                </a:rPr>
                <a:t>外部实体</a:t>
              </a:r>
            </a:p>
          </p:txBody>
        </p:sp>
        <p:sp>
          <p:nvSpPr>
            <p:cNvPr id="10" name="Rectangle 20">
              <a:extLst>
                <a:ext uri="{FF2B5EF4-FFF2-40B4-BE49-F238E27FC236}">
                  <a16:creationId xmlns:a16="http://schemas.microsoft.com/office/drawing/2014/main" id="{F327CBB7-4C6C-8043-AA89-8701A4AF1376}"/>
                </a:ext>
              </a:extLst>
            </p:cNvPr>
            <p:cNvSpPr>
              <a:spLocks noChangeArrowheads="1"/>
            </p:cNvSpPr>
            <p:nvPr/>
          </p:nvSpPr>
          <p:spPr bwMode="auto">
            <a:xfrm>
              <a:off x="2532" y="12720"/>
              <a:ext cx="1321" cy="720"/>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a:lstStyle/>
            <a:p>
              <a:pPr algn="just" eaLnBrk="0" hangingPunct="0">
                <a:lnSpc>
                  <a:spcPct val="100000"/>
                </a:lnSpc>
                <a:spcBef>
                  <a:spcPct val="0"/>
                </a:spcBef>
                <a:buClrTx/>
                <a:buSzTx/>
                <a:buFontTx/>
                <a:buNone/>
                <a:defRPr/>
              </a:pPr>
              <a:endParaRPr lang="zh-CN" altLang="en-US" sz="2400">
                <a:latin typeface="Times New Roman" pitchFamily="18" charset="0"/>
                <a:ea typeface="宋体" pitchFamily="2" charset="-122"/>
              </a:endParaRPr>
            </a:p>
          </p:txBody>
        </p:sp>
        <p:sp>
          <p:nvSpPr>
            <p:cNvPr id="11" name="Rectangle 21">
              <a:extLst>
                <a:ext uri="{FF2B5EF4-FFF2-40B4-BE49-F238E27FC236}">
                  <a16:creationId xmlns:a16="http://schemas.microsoft.com/office/drawing/2014/main" id="{931FD2BB-245D-4E46-957F-AC7C824BD4C3}"/>
                </a:ext>
              </a:extLst>
            </p:cNvPr>
            <p:cNvSpPr>
              <a:spLocks noChangeArrowheads="1"/>
            </p:cNvSpPr>
            <p:nvPr/>
          </p:nvSpPr>
          <p:spPr bwMode="auto">
            <a:xfrm>
              <a:off x="7991" y="11640"/>
              <a:ext cx="1321" cy="720"/>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a:lstStyle/>
            <a:p>
              <a:pPr algn="just" eaLnBrk="0" hangingPunct="0">
                <a:lnSpc>
                  <a:spcPct val="100000"/>
                </a:lnSpc>
                <a:spcBef>
                  <a:spcPct val="0"/>
                </a:spcBef>
                <a:buClrTx/>
                <a:buSzTx/>
                <a:buFontTx/>
                <a:buNone/>
                <a:defRPr/>
              </a:pPr>
              <a:endParaRPr lang="zh-CN" altLang="en-US" sz="2400">
                <a:latin typeface="Times New Roman" pitchFamily="18" charset="0"/>
                <a:ea typeface="宋体" pitchFamily="2" charset="-122"/>
              </a:endParaRPr>
            </a:p>
          </p:txBody>
        </p:sp>
        <p:sp>
          <p:nvSpPr>
            <p:cNvPr id="12" name="Rectangle 22">
              <a:extLst>
                <a:ext uri="{FF2B5EF4-FFF2-40B4-BE49-F238E27FC236}">
                  <a16:creationId xmlns:a16="http://schemas.microsoft.com/office/drawing/2014/main" id="{0C156939-6CED-2F4A-AA6A-17BE0115A23E}"/>
                </a:ext>
              </a:extLst>
            </p:cNvPr>
            <p:cNvSpPr>
              <a:spLocks noChangeArrowheads="1"/>
            </p:cNvSpPr>
            <p:nvPr/>
          </p:nvSpPr>
          <p:spPr bwMode="auto">
            <a:xfrm>
              <a:off x="7991" y="12720"/>
              <a:ext cx="1321" cy="720"/>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a:lstStyle/>
            <a:p>
              <a:pPr algn="just" eaLnBrk="0" hangingPunct="0">
                <a:lnSpc>
                  <a:spcPct val="100000"/>
                </a:lnSpc>
                <a:spcBef>
                  <a:spcPct val="0"/>
                </a:spcBef>
                <a:buClrTx/>
                <a:buSzTx/>
                <a:buFontTx/>
                <a:buNone/>
                <a:defRPr/>
              </a:pPr>
              <a:endParaRPr lang="zh-CN" altLang="en-US" sz="2400">
                <a:latin typeface="Times New Roman" pitchFamily="18" charset="0"/>
                <a:ea typeface="宋体" pitchFamily="2" charset="-122"/>
              </a:endParaRPr>
            </a:p>
          </p:txBody>
        </p:sp>
        <p:sp>
          <p:nvSpPr>
            <p:cNvPr id="13" name="Text Box 23">
              <a:extLst>
                <a:ext uri="{FF2B5EF4-FFF2-40B4-BE49-F238E27FC236}">
                  <a16:creationId xmlns:a16="http://schemas.microsoft.com/office/drawing/2014/main" id="{03807CF7-A299-A941-8DA6-DB5E557932E8}"/>
                </a:ext>
              </a:extLst>
            </p:cNvPr>
            <p:cNvSpPr txBox="1">
              <a:spLocks noChangeArrowheads="1"/>
            </p:cNvSpPr>
            <p:nvPr/>
          </p:nvSpPr>
          <p:spPr bwMode="auto">
            <a:xfrm>
              <a:off x="2592" y="12840"/>
              <a:ext cx="1200" cy="480"/>
            </a:xfrm>
            <a:prstGeom prst="rect">
              <a:avLst/>
            </a:prstGeom>
            <a:solidFill>
              <a:srgbClr val="FFFFFF"/>
            </a:solidFill>
            <a:ln w="9525">
              <a:solidFill>
                <a:srgbClr val="FFFFFF"/>
              </a:solidFill>
              <a:miter lim="800000"/>
              <a:headEnd/>
              <a:tailEnd/>
            </a:ln>
          </p:spPr>
          <p:txBody>
            <a:bodyPr/>
            <a:lstStyle>
              <a:lvl1pPr eaLnBrk="0" hangingPunct="0">
                <a:defRPr kumimoji="1" sz="3200" b="1">
                  <a:solidFill>
                    <a:schemeClr val="folHlink"/>
                  </a:solidFill>
                  <a:latin typeface="Tahoma" panose="020B0604030504040204" pitchFamily="34" charset="0"/>
                  <a:ea typeface="楷体_GB2312" pitchFamily="49" charset="-122"/>
                </a:defRPr>
              </a:lvl1pPr>
              <a:lvl2pPr marL="742950" indent="-285750" eaLnBrk="0" hangingPunct="0">
                <a:defRPr kumimoji="1" sz="3200" b="1">
                  <a:solidFill>
                    <a:schemeClr val="folHlink"/>
                  </a:solidFill>
                  <a:latin typeface="Tahoma" panose="020B0604030504040204" pitchFamily="34" charset="0"/>
                  <a:ea typeface="楷体_GB2312" pitchFamily="49" charset="-122"/>
                </a:defRPr>
              </a:lvl2pPr>
              <a:lvl3pPr marL="1143000" indent="-228600" eaLnBrk="0" hangingPunct="0">
                <a:defRPr kumimoji="1" sz="3200" b="1">
                  <a:solidFill>
                    <a:schemeClr val="folHlink"/>
                  </a:solidFill>
                  <a:latin typeface="Tahoma" panose="020B0604030504040204" pitchFamily="34" charset="0"/>
                  <a:ea typeface="楷体_GB2312" pitchFamily="49" charset="-122"/>
                </a:defRPr>
              </a:lvl3pPr>
              <a:lvl4pPr marL="1600200" indent="-228600" eaLnBrk="0" hangingPunct="0">
                <a:defRPr kumimoji="1" sz="3200" b="1">
                  <a:solidFill>
                    <a:schemeClr val="folHlink"/>
                  </a:solidFill>
                  <a:latin typeface="Tahoma" panose="020B0604030504040204" pitchFamily="34" charset="0"/>
                  <a:ea typeface="楷体_GB2312" pitchFamily="49" charset="-122"/>
                </a:defRPr>
              </a:lvl4pPr>
              <a:lvl5pPr marL="2057400" indent="-228600" eaLnBrk="0" hangingPunct="0">
                <a:defRPr kumimoji="1" sz="3200" b="1">
                  <a:solidFill>
                    <a:schemeClr val="folHlink"/>
                  </a:solidFill>
                  <a:latin typeface="Tahoma" panose="020B0604030504040204" pitchFamily="34" charset="0"/>
                  <a:ea typeface="楷体_GB2312" pitchFamily="49" charset="-122"/>
                </a:defRPr>
              </a:lvl5pPr>
              <a:lvl6pPr marL="25146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6pPr>
              <a:lvl7pPr marL="29718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7pPr>
              <a:lvl8pPr marL="34290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8pPr>
              <a:lvl9pPr marL="38862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9pPr>
            </a:lstStyle>
            <a:p>
              <a:pPr algn="just">
                <a:lnSpc>
                  <a:spcPct val="100000"/>
                </a:lnSpc>
                <a:spcBef>
                  <a:spcPct val="0"/>
                </a:spcBef>
                <a:buClrTx/>
                <a:buSzTx/>
                <a:buFontTx/>
                <a:buNone/>
              </a:pPr>
              <a:r>
                <a:rPr kumimoji="0" lang="zh-CN" altLang="en-US" sz="2400">
                  <a:solidFill>
                    <a:schemeClr val="tx1"/>
                  </a:solidFill>
                  <a:latin typeface="Times New Roman" panose="02020603050405020304" pitchFamily="18" charset="0"/>
                  <a:ea typeface="宋体" panose="02010600030101010101" pitchFamily="2" charset="-122"/>
                </a:rPr>
                <a:t>外部实体</a:t>
              </a:r>
            </a:p>
          </p:txBody>
        </p:sp>
        <p:sp>
          <p:nvSpPr>
            <p:cNvPr id="14" name="Text Box 24">
              <a:extLst>
                <a:ext uri="{FF2B5EF4-FFF2-40B4-BE49-F238E27FC236}">
                  <a16:creationId xmlns:a16="http://schemas.microsoft.com/office/drawing/2014/main" id="{7D9C9592-98E1-E94F-8D8F-C47ADD8E3AE3}"/>
                </a:ext>
              </a:extLst>
            </p:cNvPr>
            <p:cNvSpPr txBox="1">
              <a:spLocks noChangeArrowheads="1"/>
            </p:cNvSpPr>
            <p:nvPr/>
          </p:nvSpPr>
          <p:spPr bwMode="auto">
            <a:xfrm>
              <a:off x="8052" y="11760"/>
              <a:ext cx="1200" cy="480"/>
            </a:xfrm>
            <a:prstGeom prst="rect">
              <a:avLst/>
            </a:prstGeom>
            <a:solidFill>
              <a:srgbClr val="FFFFFF"/>
            </a:solidFill>
            <a:ln w="9525">
              <a:solidFill>
                <a:srgbClr val="FFFFFF"/>
              </a:solidFill>
              <a:miter lim="800000"/>
              <a:headEnd/>
              <a:tailEnd/>
            </a:ln>
          </p:spPr>
          <p:txBody>
            <a:bodyPr/>
            <a:lstStyle>
              <a:lvl1pPr eaLnBrk="0" hangingPunct="0">
                <a:defRPr kumimoji="1" sz="3200" b="1">
                  <a:solidFill>
                    <a:schemeClr val="folHlink"/>
                  </a:solidFill>
                  <a:latin typeface="Tahoma" panose="020B0604030504040204" pitchFamily="34" charset="0"/>
                  <a:ea typeface="楷体_GB2312" pitchFamily="49" charset="-122"/>
                </a:defRPr>
              </a:lvl1pPr>
              <a:lvl2pPr marL="742950" indent="-285750" eaLnBrk="0" hangingPunct="0">
                <a:defRPr kumimoji="1" sz="3200" b="1">
                  <a:solidFill>
                    <a:schemeClr val="folHlink"/>
                  </a:solidFill>
                  <a:latin typeface="Tahoma" panose="020B0604030504040204" pitchFamily="34" charset="0"/>
                  <a:ea typeface="楷体_GB2312" pitchFamily="49" charset="-122"/>
                </a:defRPr>
              </a:lvl2pPr>
              <a:lvl3pPr marL="1143000" indent="-228600" eaLnBrk="0" hangingPunct="0">
                <a:defRPr kumimoji="1" sz="3200" b="1">
                  <a:solidFill>
                    <a:schemeClr val="folHlink"/>
                  </a:solidFill>
                  <a:latin typeface="Tahoma" panose="020B0604030504040204" pitchFamily="34" charset="0"/>
                  <a:ea typeface="楷体_GB2312" pitchFamily="49" charset="-122"/>
                </a:defRPr>
              </a:lvl3pPr>
              <a:lvl4pPr marL="1600200" indent="-228600" eaLnBrk="0" hangingPunct="0">
                <a:defRPr kumimoji="1" sz="3200" b="1">
                  <a:solidFill>
                    <a:schemeClr val="folHlink"/>
                  </a:solidFill>
                  <a:latin typeface="Tahoma" panose="020B0604030504040204" pitchFamily="34" charset="0"/>
                  <a:ea typeface="楷体_GB2312" pitchFamily="49" charset="-122"/>
                </a:defRPr>
              </a:lvl4pPr>
              <a:lvl5pPr marL="2057400" indent="-228600" eaLnBrk="0" hangingPunct="0">
                <a:defRPr kumimoji="1" sz="3200" b="1">
                  <a:solidFill>
                    <a:schemeClr val="folHlink"/>
                  </a:solidFill>
                  <a:latin typeface="Tahoma" panose="020B0604030504040204" pitchFamily="34" charset="0"/>
                  <a:ea typeface="楷体_GB2312" pitchFamily="49" charset="-122"/>
                </a:defRPr>
              </a:lvl5pPr>
              <a:lvl6pPr marL="25146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6pPr>
              <a:lvl7pPr marL="29718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7pPr>
              <a:lvl8pPr marL="34290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8pPr>
              <a:lvl9pPr marL="38862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9pPr>
            </a:lstStyle>
            <a:p>
              <a:pPr algn="just">
                <a:lnSpc>
                  <a:spcPct val="100000"/>
                </a:lnSpc>
                <a:spcBef>
                  <a:spcPct val="0"/>
                </a:spcBef>
                <a:buClrTx/>
                <a:buSzTx/>
                <a:buFontTx/>
                <a:buNone/>
              </a:pPr>
              <a:r>
                <a:rPr kumimoji="0" lang="zh-CN" altLang="en-US" sz="2400">
                  <a:solidFill>
                    <a:schemeClr val="tx1"/>
                  </a:solidFill>
                  <a:latin typeface="Times New Roman" panose="02020603050405020304" pitchFamily="18" charset="0"/>
                  <a:ea typeface="宋体" panose="02010600030101010101" pitchFamily="2" charset="-122"/>
                </a:rPr>
                <a:t>外部实体</a:t>
              </a:r>
            </a:p>
          </p:txBody>
        </p:sp>
        <p:sp>
          <p:nvSpPr>
            <p:cNvPr id="15" name="Text Box 25">
              <a:extLst>
                <a:ext uri="{FF2B5EF4-FFF2-40B4-BE49-F238E27FC236}">
                  <a16:creationId xmlns:a16="http://schemas.microsoft.com/office/drawing/2014/main" id="{0EFB5EE6-5B71-BD42-A4E3-A00C13B62118}"/>
                </a:ext>
              </a:extLst>
            </p:cNvPr>
            <p:cNvSpPr txBox="1">
              <a:spLocks noChangeArrowheads="1"/>
            </p:cNvSpPr>
            <p:nvPr/>
          </p:nvSpPr>
          <p:spPr bwMode="auto">
            <a:xfrm>
              <a:off x="8052" y="12840"/>
              <a:ext cx="1200" cy="480"/>
            </a:xfrm>
            <a:prstGeom prst="rect">
              <a:avLst/>
            </a:prstGeom>
            <a:solidFill>
              <a:srgbClr val="FFFFFF"/>
            </a:solidFill>
            <a:ln w="9525">
              <a:solidFill>
                <a:srgbClr val="FFFFFF"/>
              </a:solidFill>
              <a:miter lim="800000"/>
              <a:headEnd/>
              <a:tailEnd/>
            </a:ln>
          </p:spPr>
          <p:txBody>
            <a:bodyPr/>
            <a:lstStyle>
              <a:lvl1pPr eaLnBrk="0" hangingPunct="0">
                <a:defRPr kumimoji="1" sz="3200" b="1">
                  <a:solidFill>
                    <a:schemeClr val="folHlink"/>
                  </a:solidFill>
                  <a:latin typeface="Tahoma" panose="020B0604030504040204" pitchFamily="34" charset="0"/>
                  <a:ea typeface="楷体_GB2312" pitchFamily="49" charset="-122"/>
                </a:defRPr>
              </a:lvl1pPr>
              <a:lvl2pPr marL="742950" indent="-285750" eaLnBrk="0" hangingPunct="0">
                <a:defRPr kumimoji="1" sz="3200" b="1">
                  <a:solidFill>
                    <a:schemeClr val="folHlink"/>
                  </a:solidFill>
                  <a:latin typeface="Tahoma" panose="020B0604030504040204" pitchFamily="34" charset="0"/>
                  <a:ea typeface="楷体_GB2312" pitchFamily="49" charset="-122"/>
                </a:defRPr>
              </a:lvl2pPr>
              <a:lvl3pPr marL="1143000" indent="-228600" eaLnBrk="0" hangingPunct="0">
                <a:defRPr kumimoji="1" sz="3200" b="1">
                  <a:solidFill>
                    <a:schemeClr val="folHlink"/>
                  </a:solidFill>
                  <a:latin typeface="Tahoma" panose="020B0604030504040204" pitchFamily="34" charset="0"/>
                  <a:ea typeface="楷体_GB2312" pitchFamily="49" charset="-122"/>
                </a:defRPr>
              </a:lvl3pPr>
              <a:lvl4pPr marL="1600200" indent="-228600" eaLnBrk="0" hangingPunct="0">
                <a:defRPr kumimoji="1" sz="3200" b="1">
                  <a:solidFill>
                    <a:schemeClr val="folHlink"/>
                  </a:solidFill>
                  <a:latin typeface="Tahoma" panose="020B0604030504040204" pitchFamily="34" charset="0"/>
                  <a:ea typeface="楷体_GB2312" pitchFamily="49" charset="-122"/>
                </a:defRPr>
              </a:lvl4pPr>
              <a:lvl5pPr marL="2057400" indent="-228600" eaLnBrk="0" hangingPunct="0">
                <a:defRPr kumimoji="1" sz="3200" b="1">
                  <a:solidFill>
                    <a:schemeClr val="folHlink"/>
                  </a:solidFill>
                  <a:latin typeface="Tahoma" panose="020B0604030504040204" pitchFamily="34" charset="0"/>
                  <a:ea typeface="楷体_GB2312" pitchFamily="49" charset="-122"/>
                </a:defRPr>
              </a:lvl5pPr>
              <a:lvl6pPr marL="25146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6pPr>
              <a:lvl7pPr marL="29718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7pPr>
              <a:lvl8pPr marL="34290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8pPr>
              <a:lvl9pPr marL="38862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9pPr>
            </a:lstStyle>
            <a:p>
              <a:pPr algn="just">
                <a:lnSpc>
                  <a:spcPct val="100000"/>
                </a:lnSpc>
                <a:spcBef>
                  <a:spcPct val="0"/>
                </a:spcBef>
                <a:buClrTx/>
                <a:buSzTx/>
                <a:buFontTx/>
                <a:buNone/>
              </a:pPr>
              <a:r>
                <a:rPr kumimoji="0" lang="zh-CN" altLang="en-US" sz="2400">
                  <a:solidFill>
                    <a:schemeClr val="tx1"/>
                  </a:solidFill>
                  <a:latin typeface="Times New Roman" panose="02020603050405020304" pitchFamily="18" charset="0"/>
                  <a:ea typeface="宋体" panose="02010600030101010101" pitchFamily="2" charset="-122"/>
                </a:rPr>
                <a:t>外部实体</a:t>
              </a:r>
            </a:p>
          </p:txBody>
        </p:sp>
        <p:sp>
          <p:nvSpPr>
            <p:cNvPr id="16" name="Oval 26">
              <a:extLst>
                <a:ext uri="{FF2B5EF4-FFF2-40B4-BE49-F238E27FC236}">
                  <a16:creationId xmlns:a16="http://schemas.microsoft.com/office/drawing/2014/main" id="{432D5D75-6767-214C-A93C-E831CBB853B5}"/>
                </a:ext>
              </a:extLst>
            </p:cNvPr>
            <p:cNvSpPr>
              <a:spLocks noChangeArrowheads="1"/>
            </p:cNvSpPr>
            <p:nvPr/>
          </p:nvSpPr>
          <p:spPr bwMode="auto">
            <a:xfrm>
              <a:off x="5472" y="12000"/>
              <a:ext cx="1021" cy="960"/>
            </a:xfrm>
            <a:prstGeom prst="ellipse">
              <a:avLst/>
            </a:prstGeom>
            <a:solidFill>
              <a:srgbClr val="FFFFFF"/>
            </a:solidFill>
            <a:ln w="9525">
              <a:solidFill>
                <a:srgbClr val="000000"/>
              </a:solidFill>
              <a:round/>
              <a:headEnd/>
              <a:tailEnd/>
            </a:ln>
            <a:effectLst>
              <a:outerShdw dist="35921" dir="2700000" algn="ctr" rotWithShape="0">
                <a:srgbClr val="808080"/>
              </a:outerShdw>
            </a:effectLst>
          </p:spPr>
          <p:txBody>
            <a:bodyPr/>
            <a:lstStyle>
              <a:lvl1pPr eaLnBrk="0" hangingPunct="0">
                <a:defRPr kumimoji="1" sz="3200" b="1">
                  <a:solidFill>
                    <a:schemeClr val="folHlink"/>
                  </a:solidFill>
                  <a:latin typeface="Tahoma" panose="020B0604030504040204" pitchFamily="34" charset="0"/>
                  <a:ea typeface="楷体_GB2312" pitchFamily="49" charset="-122"/>
                </a:defRPr>
              </a:lvl1pPr>
              <a:lvl2pPr marL="742950" indent="-285750" eaLnBrk="0" hangingPunct="0">
                <a:defRPr kumimoji="1" sz="3200" b="1">
                  <a:solidFill>
                    <a:schemeClr val="folHlink"/>
                  </a:solidFill>
                  <a:latin typeface="Tahoma" panose="020B0604030504040204" pitchFamily="34" charset="0"/>
                  <a:ea typeface="楷体_GB2312" pitchFamily="49" charset="-122"/>
                </a:defRPr>
              </a:lvl2pPr>
              <a:lvl3pPr marL="1143000" indent="-228600" eaLnBrk="0" hangingPunct="0">
                <a:defRPr kumimoji="1" sz="3200" b="1">
                  <a:solidFill>
                    <a:schemeClr val="folHlink"/>
                  </a:solidFill>
                  <a:latin typeface="Tahoma" panose="020B0604030504040204" pitchFamily="34" charset="0"/>
                  <a:ea typeface="楷体_GB2312" pitchFamily="49" charset="-122"/>
                </a:defRPr>
              </a:lvl3pPr>
              <a:lvl4pPr marL="1600200" indent="-228600" eaLnBrk="0" hangingPunct="0">
                <a:defRPr kumimoji="1" sz="3200" b="1">
                  <a:solidFill>
                    <a:schemeClr val="folHlink"/>
                  </a:solidFill>
                  <a:latin typeface="Tahoma" panose="020B0604030504040204" pitchFamily="34" charset="0"/>
                  <a:ea typeface="楷体_GB2312" pitchFamily="49" charset="-122"/>
                </a:defRPr>
              </a:lvl4pPr>
              <a:lvl5pPr marL="2057400" indent="-228600" eaLnBrk="0" hangingPunct="0">
                <a:defRPr kumimoji="1" sz="3200" b="1">
                  <a:solidFill>
                    <a:schemeClr val="folHlink"/>
                  </a:solidFill>
                  <a:latin typeface="Tahoma" panose="020B0604030504040204" pitchFamily="34" charset="0"/>
                  <a:ea typeface="楷体_GB2312" pitchFamily="49" charset="-122"/>
                </a:defRPr>
              </a:lvl5pPr>
              <a:lvl6pPr marL="25146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6pPr>
              <a:lvl7pPr marL="29718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7pPr>
              <a:lvl8pPr marL="34290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8pPr>
              <a:lvl9pPr marL="38862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9pPr>
            </a:lstStyle>
            <a:p>
              <a:pPr algn="just">
                <a:lnSpc>
                  <a:spcPct val="100000"/>
                </a:lnSpc>
                <a:spcBef>
                  <a:spcPct val="0"/>
                </a:spcBef>
                <a:buClrTx/>
                <a:buSzTx/>
                <a:buFontTx/>
                <a:buNone/>
              </a:pPr>
              <a:r>
                <a:rPr kumimoji="0" lang="zh-CN" altLang="en-US" sz="2400">
                  <a:solidFill>
                    <a:schemeClr val="tx1"/>
                  </a:solidFill>
                  <a:latin typeface="Times New Roman" panose="02020603050405020304" pitchFamily="18" charset="0"/>
                  <a:ea typeface="宋体" panose="02010600030101010101" pitchFamily="2" charset="-122"/>
                </a:rPr>
                <a:t>目标</a:t>
              </a:r>
            </a:p>
            <a:p>
              <a:pPr algn="just">
                <a:lnSpc>
                  <a:spcPct val="100000"/>
                </a:lnSpc>
                <a:spcBef>
                  <a:spcPct val="0"/>
                </a:spcBef>
                <a:buClrTx/>
                <a:buSzTx/>
                <a:buFontTx/>
                <a:buNone/>
              </a:pPr>
              <a:r>
                <a:rPr kumimoji="0" lang="zh-CN" altLang="en-US" sz="2400">
                  <a:solidFill>
                    <a:schemeClr val="tx1"/>
                  </a:solidFill>
                  <a:latin typeface="Times New Roman" panose="02020603050405020304" pitchFamily="18" charset="0"/>
                  <a:ea typeface="宋体" panose="02010600030101010101" pitchFamily="2" charset="-122"/>
                </a:rPr>
                <a:t>系统</a:t>
              </a:r>
            </a:p>
          </p:txBody>
        </p:sp>
        <p:sp>
          <p:nvSpPr>
            <p:cNvPr id="17" name="Text Box 27">
              <a:extLst>
                <a:ext uri="{FF2B5EF4-FFF2-40B4-BE49-F238E27FC236}">
                  <a16:creationId xmlns:a16="http://schemas.microsoft.com/office/drawing/2014/main" id="{8B1A00D1-C541-D546-9674-FEA69A845DBD}"/>
                </a:ext>
              </a:extLst>
            </p:cNvPr>
            <p:cNvSpPr txBox="1">
              <a:spLocks noChangeArrowheads="1"/>
            </p:cNvSpPr>
            <p:nvPr/>
          </p:nvSpPr>
          <p:spPr bwMode="auto">
            <a:xfrm>
              <a:off x="4212" y="12960"/>
              <a:ext cx="1200" cy="480"/>
            </a:xfrm>
            <a:prstGeom prst="rect">
              <a:avLst/>
            </a:prstGeom>
            <a:solidFill>
              <a:srgbClr val="FFFFFF"/>
            </a:solidFill>
            <a:ln w="9525">
              <a:solidFill>
                <a:srgbClr val="FFFFFF"/>
              </a:solidFill>
              <a:miter lim="800000"/>
              <a:headEnd/>
              <a:tailEnd/>
            </a:ln>
          </p:spPr>
          <p:txBody>
            <a:bodyPr/>
            <a:lstStyle>
              <a:lvl1pPr eaLnBrk="0" hangingPunct="0">
                <a:defRPr kumimoji="1" sz="3200" b="1">
                  <a:solidFill>
                    <a:schemeClr val="folHlink"/>
                  </a:solidFill>
                  <a:latin typeface="Tahoma" panose="020B0604030504040204" pitchFamily="34" charset="0"/>
                  <a:ea typeface="楷体_GB2312" pitchFamily="49" charset="-122"/>
                </a:defRPr>
              </a:lvl1pPr>
              <a:lvl2pPr marL="742950" indent="-285750" eaLnBrk="0" hangingPunct="0">
                <a:defRPr kumimoji="1" sz="3200" b="1">
                  <a:solidFill>
                    <a:schemeClr val="folHlink"/>
                  </a:solidFill>
                  <a:latin typeface="Tahoma" panose="020B0604030504040204" pitchFamily="34" charset="0"/>
                  <a:ea typeface="楷体_GB2312" pitchFamily="49" charset="-122"/>
                </a:defRPr>
              </a:lvl2pPr>
              <a:lvl3pPr marL="1143000" indent="-228600" eaLnBrk="0" hangingPunct="0">
                <a:defRPr kumimoji="1" sz="3200" b="1">
                  <a:solidFill>
                    <a:schemeClr val="folHlink"/>
                  </a:solidFill>
                  <a:latin typeface="Tahoma" panose="020B0604030504040204" pitchFamily="34" charset="0"/>
                  <a:ea typeface="楷体_GB2312" pitchFamily="49" charset="-122"/>
                </a:defRPr>
              </a:lvl3pPr>
              <a:lvl4pPr marL="1600200" indent="-228600" eaLnBrk="0" hangingPunct="0">
                <a:defRPr kumimoji="1" sz="3200" b="1">
                  <a:solidFill>
                    <a:schemeClr val="folHlink"/>
                  </a:solidFill>
                  <a:latin typeface="Tahoma" panose="020B0604030504040204" pitchFamily="34" charset="0"/>
                  <a:ea typeface="楷体_GB2312" pitchFamily="49" charset="-122"/>
                </a:defRPr>
              </a:lvl4pPr>
              <a:lvl5pPr marL="2057400" indent="-228600" eaLnBrk="0" hangingPunct="0">
                <a:defRPr kumimoji="1" sz="3200" b="1">
                  <a:solidFill>
                    <a:schemeClr val="folHlink"/>
                  </a:solidFill>
                  <a:latin typeface="Tahoma" panose="020B0604030504040204" pitchFamily="34" charset="0"/>
                  <a:ea typeface="楷体_GB2312" pitchFamily="49" charset="-122"/>
                </a:defRPr>
              </a:lvl5pPr>
              <a:lvl6pPr marL="25146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6pPr>
              <a:lvl7pPr marL="29718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7pPr>
              <a:lvl8pPr marL="34290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8pPr>
              <a:lvl9pPr marL="38862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9pPr>
            </a:lstStyle>
            <a:p>
              <a:pPr algn="just">
                <a:lnSpc>
                  <a:spcPct val="100000"/>
                </a:lnSpc>
                <a:spcBef>
                  <a:spcPct val="0"/>
                </a:spcBef>
                <a:buClrTx/>
                <a:buSzTx/>
                <a:buFontTx/>
                <a:buNone/>
              </a:pPr>
              <a:r>
                <a:rPr kumimoji="0" lang="zh-CN" altLang="en-US" sz="2400">
                  <a:solidFill>
                    <a:schemeClr val="tx1"/>
                  </a:solidFill>
                  <a:latin typeface="Times New Roman" panose="02020603050405020304" pitchFamily="18" charset="0"/>
                  <a:ea typeface="宋体" panose="02010600030101010101" pitchFamily="2" charset="-122"/>
                </a:rPr>
                <a:t>输入信息</a:t>
              </a:r>
            </a:p>
          </p:txBody>
        </p:sp>
        <p:sp>
          <p:nvSpPr>
            <p:cNvPr id="18" name="Text Box 28">
              <a:extLst>
                <a:ext uri="{FF2B5EF4-FFF2-40B4-BE49-F238E27FC236}">
                  <a16:creationId xmlns:a16="http://schemas.microsoft.com/office/drawing/2014/main" id="{439CF1FD-D2CA-B74D-846D-9100E84068BA}"/>
                </a:ext>
              </a:extLst>
            </p:cNvPr>
            <p:cNvSpPr txBox="1">
              <a:spLocks noChangeArrowheads="1"/>
            </p:cNvSpPr>
            <p:nvPr/>
          </p:nvSpPr>
          <p:spPr bwMode="auto">
            <a:xfrm>
              <a:off x="4212" y="11760"/>
              <a:ext cx="1200" cy="480"/>
            </a:xfrm>
            <a:prstGeom prst="rect">
              <a:avLst/>
            </a:prstGeom>
            <a:solidFill>
              <a:srgbClr val="FFFFFF"/>
            </a:solidFill>
            <a:ln w="9525">
              <a:solidFill>
                <a:srgbClr val="FFFFFF"/>
              </a:solidFill>
              <a:miter lim="800000"/>
              <a:headEnd/>
              <a:tailEnd/>
            </a:ln>
          </p:spPr>
          <p:txBody>
            <a:bodyPr/>
            <a:lstStyle>
              <a:lvl1pPr eaLnBrk="0" hangingPunct="0">
                <a:defRPr kumimoji="1" sz="3200" b="1">
                  <a:solidFill>
                    <a:schemeClr val="folHlink"/>
                  </a:solidFill>
                  <a:latin typeface="Tahoma" panose="020B0604030504040204" pitchFamily="34" charset="0"/>
                  <a:ea typeface="楷体_GB2312" pitchFamily="49" charset="-122"/>
                </a:defRPr>
              </a:lvl1pPr>
              <a:lvl2pPr marL="742950" indent="-285750" eaLnBrk="0" hangingPunct="0">
                <a:defRPr kumimoji="1" sz="3200" b="1">
                  <a:solidFill>
                    <a:schemeClr val="folHlink"/>
                  </a:solidFill>
                  <a:latin typeface="Tahoma" panose="020B0604030504040204" pitchFamily="34" charset="0"/>
                  <a:ea typeface="楷体_GB2312" pitchFamily="49" charset="-122"/>
                </a:defRPr>
              </a:lvl2pPr>
              <a:lvl3pPr marL="1143000" indent="-228600" eaLnBrk="0" hangingPunct="0">
                <a:defRPr kumimoji="1" sz="3200" b="1">
                  <a:solidFill>
                    <a:schemeClr val="folHlink"/>
                  </a:solidFill>
                  <a:latin typeface="Tahoma" panose="020B0604030504040204" pitchFamily="34" charset="0"/>
                  <a:ea typeface="楷体_GB2312" pitchFamily="49" charset="-122"/>
                </a:defRPr>
              </a:lvl3pPr>
              <a:lvl4pPr marL="1600200" indent="-228600" eaLnBrk="0" hangingPunct="0">
                <a:defRPr kumimoji="1" sz="3200" b="1">
                  <a:solidFill>
                    <a:schemeClr val="folHlink"/>
                  </a:solidFill>
                  <a:latin typeface="Tahoma" panose="020B0604030504040204" pitchFamily="34" charset="0"/>
                  <a:ea typeface="楷体_GB2312" pitchFamily="49" charset="-122"/>
                </a:defRPr>
              </a:lvl4pPr>
              <a:lvl5pPr marL="2057400" indent="-228600" eaLnBrk="0" hangingPunct="0">
                <a:defRPr kumimoji="1" sz="3200" b="1">
                  <a:solidFill>
                    <a:schemeClr val="folHlink"/>
                  </a:solidFill>
                  <a:latin typeface="Tahoma" panose="020B0604030504040204" pitchFamily="34" charset="0"/>
                  <a:ea typeface="楷体_GB2312" pitchFamily="49" charset="-122"/>
                </a:defRPr>
              </a:lvl5pPr>
              <a:lvl6pPr marL="25146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6pPr>
              <a:lvl7pPr marL="29718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7pPr>
              <a:lvl8pPr marL="34290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8pPr>
              <a:lvl9pPr marL="38862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9pPr>
            </a:lstStyle>
            <a:p>
              <a:pPr algn="just">
                <a:lnSpc>
                  <a:spcPct val="100000"/>
                </a:lnSpc>
                <a:spcBef>
                  <a:spcPct val="0"/>
                </a:spcBef>
                <a:buClrTx/>
                <a:buSzTx/>
                <a:buFontTx/>
                <a:buNone/>
              </a:pPr>
              <a:r>
                <a:rPr kumimoji="0" lang="zh-CN" altLang="en-US" sz="2400">
                  <a:solidFill>
                    <a:schemeClr val="tx1"/>
                  </a:solidFill>
                  <a:latin typeface="Times New Roman" panose="02020603050405020304" pitchFamily="18" charset="0"/>
                  <a:ea typeface="宋体" panose="02010600030101010101" pitchFamily="2" charset="-122"/>
                </a:rPr>
                <a:t>输入信息</a:t>
              </a:r>
            </a:p>
          </p:txBody>
        </p:sp>
        <p:sp>
          <p:nvSpPr>
            <p:cNvPr id="19" name="Line 29">
              <a:extLst>
                <a:ext uri="{FF2B5EF4-FFF2-40B4-BE49-F238E27FC236}">
                  <a16:creationId xmlns:a16="http://schemas.microsoft.com/office/drawing/2014/main" id="{9C0FD27C-7092-E043-9988-945894906E2B}"/>
                </a:ext>
              </a:extLst>
            </p:cNvPr>
            <p:cNvSpPr>
              <a:spLocks noChangeShapeType="1"/>
            </p:cNvSpPr>
            <p:nvPr/>
          </p:nvSpPr>
          <p:spPr bwMode="auto">
            <a:xfrm>
              <a:off x="3912" y="12000"/>
              <a:ext cx="156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30">
              <a:extLst>
                <a:ext uri="{FF2B5EF4-FFF2-40B4-BE49-F238E27FC236}">
                  <a16:creationId xmlns:a16="http://schemas.microsoft.com/office/drawing/2014/main" id="{72BD5F2E-82BC-854B-8D35-BBB186F01A31}"/>
                </a:ext>
              </a:extLst>
            </p:cNvPr>
            <p:cNvSpPr>
              <a:spLocks noChangeShapeType="1"/>
            </p:cNvSpPr>
            <p:nvPr/>
          </p:nvSpPr>
          <p:spPr bwMode="auto">
            <a:xfrm flipV="1">
              <a:off x="3912" y="12720"/>
              <a:ext cx="156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Text Box 31">
              <a:extLst>
                <a:ext uri="{FF2B5EF4-FFF2-40B4-BE49-F238E27FC236}">
                  <a16:creationId xmlns:a16="http://schemas.microsoft.com/office/drawing/2014/main" id="{9A3A1847-A87C-E944-BE2D-977DEBEC7297}"/>
                </a:ext>
              </a:extLst>
            </p:cNvPr>
            <p:cNvSpPr txBox="1">
              <a:spLocks noChangeArrowheads="1"/>
            </p:cNvSpPr>
            <p:nvPr/>
          </p:nvSpPr>
          <p:spPr bwMode="auto">
            <a:xfrm>
              <a:off x="6432" y="11760"/>
              <a:ext cx="1200" cy="480"/>
            </a:xfrm>
            <a:prstGeom prst="rect">
              <a:avLst/>
            </a:prstGeom>
            <a:solidFill>
              <a:srgbClr val="FFFFFF"/>
            </a:solidFill>
            <a:ln w="9525">
              <a:solidFill>
                <a:srgbClr val="FFFFFF"/>
              </a:solidFill>
              <a:miter lim="800000"/>
              <a:headEnd/>
              <a:tailEnd/>
            </a:ln>
          </p:spPr>
          <p:txBody>
            <a:bodyPr/>
            <a:lstStyle>
              <a:lvl1pPr eaLnBrk="0" hangingPunct="0">
                <a:defRPr kumimoji="1" sz="3200" b="1">
                  <a:solidFill>
                    <a:schemeClr val="folHlink"/>
                  </a:solidFill>
                  <a:latin typeface="Tahoma" panose="020B0604030504040204" pitchFamily="34" charset="0"/>
                  <a:ea typeface="楷体_GB2312" pitchFamily="49" charset="-122"/>
                </a:defRPr>
              </a:lvl1pPr>
              <a:lvl2pPr marL="742950" indent="-285750" eaLnBrk="0" hangingPunct="0">
                <a:defRPr kumimoji="1" sz="3200" b="1">
                  <a:solidFill>
                    <a:schemeClr val="folHlink"/>
                  </a:solidFill>
                  <a:latin typeface="Tahoma" panose="020B0604030504040204" pitchFamily="34" charset="0"/>
                  <a:ea typeface="楷体_GB2312" pitchFamily="49" charset="-122"/>
                </a:defRPr>
              </a:lvl2pPr>
              <a:lvl3pPr marL="1143000" indent="-228600" eaLnBrk="0" hangingPunct="0">
                <a:defRPr kumimoji="1" sz="3200" b="1">
                  <a:solidFill>
                    <a:schemeClr val="folHlink"/>
                  </a:solidFill>
                  <a:latin typeface="Tahoma" panose="020B0604030504040204" pitchFamily="34" charset="0"/>
                  <a:ea typeface="楷体_GB2312" pitchFamily="49" charset="-122"/>
                </a:defRPr>
              </a:lvl3pPr>
              <a:lvl4pPr marL="1600200" indent="-228600" eaLnBrk="0" hangingPunct="0">
                <a:defRPr kumimoji="1" sz="3200" b="1">
                  <a:solidFill>
                    <a:schemeClr val="folHlink"/>
                  </a:solidFill>
                  <a:latin typeface="Tahoma" panose="020B0604030504040204" pitchFamily="34" charset="0"/>
                  <a:ea typeface="楷体_GB2312" pitchFamily="49" charset="-122"/>
                </a:defRPr>
              </a:lvl4pPr>
              <a:lvl5pPr marL="2057400" indent="-228600" eaLnBrk="0" hangingPunct="0">
                <a:defRPr kumimoji="1" sz="3200" b="1">
                  <a:solidFill>
                    <a:schemeClr val="folHlink"/>
                  </a:solidFill>
                  <a:latin typeface="Tahoma" panose="020B0604030504040204" pitchFamily="34" charset="0"/>
                  <a:ea typeface="楷体_GB2312" pitchFamily="49" charset="-122"/>
                </a:defRPr>
              </a:lvl5pPr>
              <a:lvl6pPr marL="25146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6pPr>
              <a:lvl7pPr marL="29718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7pPr>
              <a:lvl8pPr marL="34290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8pPr>
              <a:lvl9pPr marL="38862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9pPr>
            </a:lstStyle>
            <a:p>
              <a:pPr algn="just">
                <a:lnSpc>
                  <a:spcPct val="100000"/>
                </a:lnSpc>
                <a:spcBef>
                  <a:spcPct val="0"/>
                </a:spcBef>
                <a:buClrTx/>
                <a:buSzTx/>
                <a:buFontTx/>
                <a:buNone/>
              </a:pPr>
              <a:r>
                <a:rPr kumimoji="0" lang="zh-CN" altLang="en-US" sz="2400">
                  <a:solidFill>
                    <a:schemeClr val="tx1"/>
                  </a:solidFill>
                  <a:latin typeface="Times New Roman" panose="02020603050405020304" pitchFamily="18" charset="0"/>
                  <a:ea typeface="宋体" panose="02010600030101010101" pitchFamily="2" charset="-122"/>
                </a:rPr>
                <a:t>输出信息</a:t>
              </a:r>
            </a:p>
          </p:txBody>
        </p:sp>
        <p:sp>
          <p:nvSpPr>
            <p:cNvPr id="22" name="Line 32">
              <a:extLst>
                <a:ext uri="{FF2B5EF4-FFF2-40B4-BE49-F238E27FC236}">
                  <a16:creationId xmlns:a16="http://schemas.microsoft.com/office/drawing/2014/main" id="{FF8EE632-061A-FE43-9C44-E4463DA24905}"/>
                </a:ext>
              </a:extLst>
            </p:cNvPr>
            <p:cNvSpPr>
              <a:spLocks noChangeShapeType="1"/>
            </p:cNvSpPr>
            <p:nvPr/>
          </p:nvSpPr>
          <p:spPr bwMode="auto">
            <a:xfrm flipV="1">
              <a:off x="6492" y="12000"/>
              <a:ext cx="150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Text Box 33">
              <a:extLst>
                <a:ext uri="{FF2B5EF4-FFF2-40B4-BE49-F238E27FC236}">
                  <a16:creationId xmlns:a16="http://schemas.microsoft.com/office/drawing/2014/main" id="{127E8EC0-4116-D84F-B6F5-46318618D550}"/>
                </a:ext>
              </a:extLst>
            </p:cNvPr>
            <p:cNvSpPr txBox="1">
              <a:spLocks noChangeArrowheads="1"/>
            </p:cNvSpPr>
            <p:nvPr/>
          </p:nvSpPr>
          <p:spPr bwMode="auto">
            <a:xfrm>
              <a:off x="6492" y="12960"/>
              <a:ext cx="1200" cy="480"/>
            </a:xfrm>
            <a:prstGeom prst="rect">
              <a:avLst/>
            </a:prstGeom>
            <a:solidFill>
              <a:srgbClr val="FFFFFF"/>
            </a:solidFill>
            <a:ln w="9525">
              <a:solidFill>
                <a:srgbClr val="FFFFFF"/>
              </a:solidFill>
              <a:miter lim="800000"/>
              <a:headEnd/>
              <a:tailEnd/>
            </a:ln>
          </p:spPr>
          <p:txBody>
            <a:bodyPr/>
            <a:lstStyle>
              <a:lvl1pPr eaLnBrk="0" hangingPunct="0">
                <a:defRPr kumimoji="1" sz="3200" b="1">
                  <a:solidFill>
                    <a:schemeClr val="folHlink"/>
                  </a:solidFill>
                  <a:latin typeface="Tahoma" panose="020B0604030504040204" pitchFamily="34" charset="0"/>
                  <a:ea typeface="楷体_GB2312" pitchFamily="49" charset="-122"/>
                </a:defRPr>
              </a:lvl1pPr>
              <a:lvl2pPr marL="742950" indent="-285750" eaLnBrk="0" hangingPunct="0">
                <a:defRPr kumimoji="1" sz="3200" b="1">
                  <a:solidFill>
                    <a:schemeClr val="folHlink"/>
                  </a:solidFill>
                  <a:latin typeface="Tahoma" panose="020B0604030504040204" pitchFamily="34" charset="0"/>
                  <a:ea typeface="楷体_GB2312" pitchFamily="49" charset="-122"/>
                </a:defRPr>
              </a:lvl2pPr>
              <a:lvl3pPr marL="1143000" indent="-228600" eaLnBrk="0" hangingPunct="0">
                <a:defRPr kumimoji="1" sz="3200" b="1">
                  <a:solidFill>
                    <a:schemeClr val="folHlink"/>
                  </a:solidFill>
                  <a:latin typeface="Tahoma" panose="020B0604030504040204" pitchFamily="34" charset="0"/>
                  <a:ea typeface="楷体_GB2312" pitchFamily="49" charset="-122"/>
                </a:defRPr>
              </a:lvl3pPr>
              <a:lvl4pPr marL="1600200" indent="-228600" eaLnBrk="0" hangingPunct="0">
                <a:defRPr kumimoji="1" sz="3200" b="1">
                  <a:solidFill>
                    <a:schemeClr val="folHlink"/>
                  </a:solidFill>
                  <a:latin typeface="Tahoma" panose="020B0604030504040204" pitchFamily="34" charset="0"/>
                  <a:ea typeface="楷体_GB2312" pitchFamily="49" charset="-122"/>
                </a:defRPr>
              </a:lvl4pPr>
              <a:lvl5pPr marL="2057400" indent="-228600" eaLnBrk="0" hangingPunct="0">
                <a:defRPr kumimoji="1" sz="3200" b="1">
                  <a:solidFill>
                    <a:schemeClr val="folHlink"/>
                  </a:solidFill>
                  <a:latin typeface="Tahoma" panose="020B0604030504040204" pitchFamily="34" charset="0"/>
                  <a:ea typeface="楷体_GB2312" pitchFamily="49" charset="-122"/>
                </a:defRPr>
              </a:lvl5pPr>
              <a:lvl6pPr marL="25146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6pPr>
              <a:lvl7pPr marL="29718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7pPr>
              <a:lvl8pPr marL="34290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8pPr>
              <a:lvl9pPr marL="38862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9pPr>
            </a:lstStyle>
            <a:p>
              <a:pPr algn="just">
                <a:lnSpc>
                  <a:spcPct val="100000"/>
                </a:lnSpc>
                <a:spcBef>
                  <a:spcPct val="0"/>
                </a:spcBef>
                <a:buClrTx/>
                <a:buSzTx/>
                <a:buFontTx/>
                <a:buNone/>
              </a:pPr>
              <a:r>
                <a:rPr kumimoji="0" lang="zh-CN" altLang="en-US" sz="2400">
                  <a:solidFill>
                    <a:schemeClr val="tx1"/>
                  </a:solidFill>
                  <a:latin typeface="Times New Roman" panose="02020603050405020304" pitchFamily="18" charset="0"/>
                  <a:ea typeface="宋体" panose="02010600030101010101" pitchFamily="2" charset="-122"/>
                </a:rPr>
                <a:t>输出信息</a:t>
              </a:r>
            </a:p>
          </p:txBody>
        </p:sp>
        <p:sp>
          <p:nvSpPr>
            <p:cNvPr id="24" name="Line 34">
              <a:extLst>
                <a:ext uri="{FF2B5EF4-FFF2-40B4-BE49-F238E27FC236}">
                  <a16:creationId xmlns:a16="http://schemas.microsoft.com/office/drawing/2014/main" id="{3D871B2D-9C4A-1540-BD23-9E1C54B28C0B}"/>
                </a:ext>
              </a:extLst>
            </p:cNvPr>
            <p:cNvSpPr>
              <a:spLocks noChangeShapeType="1"/>
            </p:cNvSpPr>
            <p:nvPr/>
          </p:nvSpPr>
          <p:spPr bwMode="auto">
            <a:xfrm>
              <a:off x="6492" y="12720"/>
              <a:ext cx="150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3083895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3AB4C7-FF32-5945-B5D0-EAEADEECBF9F}"/>
              </a:ext>
            </a:extLst>
          </p:cNvPr>
          <p:cNvSpPr>
            <a:spLocks noGrp="1"/>
          </p:cNvSpPr>
          <p:nvPr>
            <p:ph type="title"/>
          </p:nvPr>
        </p:nvSpPr>
        <p:spPr/>
        <p:txBody>
          <a:bodyPr/>
          <a:lstStyle/>
          <a:p>
            <a:r>
              <a:rPr lang="en-US" altLang="zh-CN" dirty="0"/>
              <a:t>3.2.1 </a:t>
            </a:r>
            <a:r>
              <a:rPr lang="zh-CN" altLang="en-US" dirty="0"/>
              <a:t>数据流图</a:t>
            </a:r>
            <a:endParaRPr kumimoji="1" lang="zh-CN" altLang="en-US" dirty="0"/>
          </a:p>
        </p:txBody>
      </p:sp>
      <p:sp>
        <p:nvSpPr>
          <p:cNvPr id="3" name="内容占位符 2">
            <a:extLst>
              <a:ext uri="{FF2B5EF4-FFF2-40B4-BE49-F238E27FC236}">
                <a16:creationId xmlns:a16="http://schemas.microsoft.com/office/drawing/2014/main" id="{FA738963-6D8B-1649-9F01-4E39F4923B26}"/>
              </a:ext>
            </a:extLst>
          </p:cNvPr>
          <p:cNvSpPr>
            <a:spLocks noGrp="1"/>
          </p:cNvSpPr>
          <p:nvPr>
            <p:ph idx="1"/>
          </p:nvPr>
        </p:nvSpPr>
        <p:spPr/>
        <p:txBody>
          <a:bodyPr>
            <a:normAutofit/>
          </a:bodyPr>
          <a:lstStyle/>
          <a:p>
            <a:r>
              <a:rPr lang="zh-CN" altLang="en-US" sz="2800" dirty="0">
                <a:latin typeface="楷体_GB2312" pitchFamily="49" charset="-122"/>
              </a:rPr>
              <a:t>功能建模的基本思想：</a:t>
            </a:r>
          </a:p>
          <a:p>
            <a:pPr>
              <a:buNone/>
            </a:pPr>
            <a:r>
              <a:rPr lang="zh-CN" altLang="en-US" sz="2800" dirty="0">
                <a:latin typeface="楷体_GB2312" pitchFamily="49" charset="-122"/>
              </a:rPr>
              <a:t> 用抽象模型的概念，按照软件内部数据传递、变换的关系，自顶向下逐层分解，直到找到满足</a:t>
            </a:r>
            <a:r>
              <a:rPr lang="zh-CN" altLang="en-US" sz="2800" dirty="0">
                <a:solidFill>
                  <a:schemeClr val="hlink"/>
                </a:solidFill>
                <a:latin typeface="楷体_GB2312" pitchFamily="49" charset="-122"/>
              </a:rPr>
              <a:t>功能</a:t>
            </a:r>
            <a:r>
              <a:rPr lang="zh-CN" altLang="en-US" sz="2800" dirty="0">
                <a:latin typeface="楷体_GB2312" pitchFamily="49" charset="-122"/>
              </a:rPr>
              <a:t>要求的所有可实现的软件为止。</a:t>
            </a:r>
            <a:endParaRPr lang="en-US" altLang="zh-CN" sz="2800" dirty="0">
              <a:latin typeface="楷体_GB2312" pitchFamily="49" charset="-122"/>
            </a:endParaRPr>
          </a:p>
          <a:p>
            <a:pPr>
              <a:buNone/>
            </a:pPr>
            <a:endParaRPr lang="zh-CN" altLang="en-US" sz="2800" dirty="0">
              <a:latin typeface="楷体_GB2312" pitchFamily="49" charset="-122"/>
            </a:endParaRPr>
          </a:p>
          <a:p>
            <a:r>
              <a:rPr lang="zh-CN" altLang="en-US" sz="2800" dirty="0">
                <a:latin typeface="楷体_GB2312" pitchFamily="49" charset="-122"/>
              </a:rPr>
              <a:t>功能模型：</a:t>
            </a:r>
          </a:p>
          <a:p>
            <a:pPr>
              <a:buNone/>
            </a:pPr>
            <a:r>
              <a:rPr lang="zh-CN" altLang="en-US" sz="2800" dirty="0">
                <a:latin typeface="楷体_GB2312" pitchFamily="49" charset="-122"/>
              </a:rPr>
              <a:t>	使用 </a:t>
            </a:r>
            <a:r>
              <a:rPr lang="zh-CN" altLang="en-US" sz="2800" dirty="0">
                <a:solidFill>
                  <a:schemeClr val="hlink"/>
                </a:solidFill>
                <a:latin typeface="楷体_GB2312" pitchFamily="49" charset="-122"/>
              </a:rPr>
              <a:t>数据流图（</a:t>
            </a:r>
            <a:r>
              <a:rPr lang="en-US" altLang="zh-CN" sz="2800" dirty="0">
                <a:solidFill>
                  <a:schemeClr val="hlink"/>
                </a:solidFill>
                <a:latin typeface="楷体_GB2312" pitchFamily="49" charset="-122"/>
              </a:rPr>
              <a:t>DFD</a:t>
            </a:r>
            <a:r>
              <a:rPr lang="zh-CN" altLang="en-US" sz="2800" dirty="0">
                <a:solidFill>
                  <a:schemeClr val="hlink"/>
                </a:solidFill>
                <a:latin typeface="楷体_GB2312" pitchFamily="49" charset="-122"/>
              </a:rPr>
              <a:t>）</a:t>
            </a:r>
            <a:r>
              <a:rPr lang="en-US" altLang="zh-CN" sz="2800" dirty="0">
                <a:latin typeface="楷体_GB2312" pitchFamily="49" charset="-122"/>
              </a:rPr>
              <a:t> </a:t>
            </a:r>
            <a:r>
              <a:rPr lang="zh-CN" altLang="en-US" sz="2800" dirty="0">
                <a:latin typeface="楷体_GB2312" pitchFamily="49" charset="-122"/>
              </a:rPr>
              <a:t>来表达数据流从输入到输出的</a:t>
            </a:r>
            <a:r>
              <a:rPr lang="zh-CN" altLang="en-US" sz="2800" dirty="0">
                <a:solidFill>
                  <a:schemeClr val="hlink"/>
                </a:solidFill>
                <a:latin typeface="楷体_GB2312" pitchFamily="49" charset="-122"/>
              </a:rPr>
              <a:t>移动变换</a:t>
            </a:r>
            <a:r>
              <a:rPr lang="zh-CN" altLang="en-US" sz="2800" dirty="0">
                <a:latin typeface="楷体_GB2312" pitchFamily="49" charset="-122"/>
              </a:rPr>
              <a:t>过程。</a:t>
            </a:r>
          </a:p>
          <a:p>
            <a:endParaRPr kumimoji="1" lang="zh-CN" altLang="en-US" sz="2400" dirty="0"/>
          </a:p>
        </p:txBody>
      </p:sp>
      <p:sp>
        <p:nvSpPr>
          <p:cNvPr id="4" name="日期占位符 3">
            <a:extLst>
              <a:ext uri="{FF2B5EF4-FFF2-40B4-BE49-F238E27FC236}">
                <a16:creationId xmlns:a16="http://schemas.microsoft.com/office/drawing/2014/main" id="{1F66C1B8-DB37-414C-8888-9B3FBAC2318E}"/>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B1B9216C-5F97-F745-BEE5-BF0C2CFDE7A9}"/>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F51FE3C1-1AC2-B84A-8399-C1963475D565}"/>
              </a:ext>
            </a:extLst>
          </p:cNvPr>
          <p:cNvSpPr>
            <a:spLocks noGrp="1"/>
          </p:cNvSpPr>
          <p:nvPr>
            <p:ph type="sldNum" sz="quarter" idx="12"/>
          </p:nvPr>
        </p:nvSpPr>
        <p:spPr/>
        <p:txBody>
          <a:bodyPr/>
          <a:lstStyle/>
          <a:p>
            <a:fld id="{5B3F3CCD-5AE8-4BDA-99FD-25BB3DCCC447}" type="slidenum">
              <a:rPr lang="zh-CN" altLang="en-US" smtClean="0"/>
              <a:pPr/>
              <a:t>21</a:t>
            </a:fld>
            <a:endParaRPr lang="zh-CN" altLang="en-US"/>
          </a:p>
        </p:txBody>
      </p:sp>
    </p:spTree>
    <p:extLst>
      <p:ext uri="{BB962C8B-B14F-4D97-AF65-F5344CB8AC3E}">
        <p14:creationId xmlns:p14="http://schemas.microsoft.com/office/powerpoint/2010/main" val="2916795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9F6A99-9C2C-804B-A2EE-5DE437FB301D}"/>
              </a:ext>
            </a:extLst>
          </p:cNvPr>
          <p:cNvSpPr>
            <a:spLocks noGrp="1"/>
          </p:cNvSpPr>
          <p:nvPr>
            <p:ph type="title"/>
          </p:nvPr>
        </p:nvSpPr>
        <p:spPr/>
        <p:txBody>
          <a:bodyPr/>
          <a:lstStyle/>
          <a:p>
            <a:r>
              <a:rPr lang="en-US" altLang="zh-CN" dirty="0"/>
              <a:t>3.2.1 </a:t>
            </a:r>
            <a:r>
              <a:rPr lang="zh-CN" altLang="en-US" dirty="0"/>
              <a:t>数据流图</a:t>
            </a:r>
            <a:endParaRPr kumimoji="1" lang="zh-CN" altLang="en-US" dirty="0"/>
          </a:p>
        </p:txBody>
      </p:sp>
      <p:sp>
        <p:nvSpPr>
          <p:cNvPr id="3" name="内容占位符 2">
            <a:extLst>
              <a:ext uri="{FF2B5EF4-FFF2-40B4-BE49-F238E27FC236}">
                <a16:creationId xmlns:a16="http://schemas.microsoft.com/office/drawing/2014/main" id="{789F89B9-7755-2B45-BDC8-890EE38A7815}"/>
              </a:ext>
            </a:extLst>
          </p:cNvPr>
          <p:cNvSpPr>
            <a:spLocks noGrp="1"/>
          </p:cNvSpPr>
          <p:nvPr>
            <p:ph idx="1"/>
          </p:nvPr>
        </p:nvSpPr>
        <p:spPr/>
        <p:txBody>
          <a:bodyPr>
            <a:normAutofit/>
          </a:bodyPr>
          <a:lstStyle/>
          <a:p>
            <a:r>
              <a:rPr lang="en-US" altLang="zh-CN" sz="2800" dirty="0"/>
              <a:t>DFD</a:t>
            </a:r>
            <a:r>
              <a:rPr lang="zh-CN" altLang="en-US" sz="2800" dirty="0">
                <a:latin typeface="楷体_GB2312" pitchFamily="49" charset="-122"/>
              </a:rPr>
              <a:t>从信息传递和处理的角度，以</a:t>
            </a:r>
            <a:r>
              <a:rPr lang="zh-CN" altLang="en-US" sz="2800" dirty="0">
                <a:solidFill>
                  <a:schemeClr val="hlink"/>
                </a:solidFill>
              </a:rPr>
              <a:t>图形</a:t>
            </a:r>
            <a:r>
              <a:rPr lang="zh-CN" altLang="en-US" sz="2800" dirty="0">
                <a:latin typeface="楷体_GB2312" pitchFamily="49" charset="-122"/>
              </a:rPr>
              <a:t>的方式描绘</a:t>
            </a:r>
            <a:r>
              <a:rPr lang="zh-CN" altLang="en-US" sz="2800" dirty="0">
                <a:solidFill>
                  <a:schemeClr val="hlink"/>
                </a:solidFill>
                <a:latin typeface="楷体_GB2312" pitchFamily="49" charset="-122"/>
              </a:rPr>
              <a:t>信息流</a:t>
            </a:r>
            <a:r>
              <a:rPr lang="zh-CN" altLang="en-US" sz="2800" dirty="0">
                <a:latin typeface="楷体_GB2312" pitchFamily="49" charset="-122"/>
              </a:rPr>
              <a:t>和</a:t>
            </a:r>
            <a:r>
              <a:rPr lang="zh-CN" altLang="en-US" sz="2800" dirty="0">
                <a:solidFill>
                  <a:schemeClr val="hlink"/>
                </a:solidFill>
                <a:latin typeface="楷体_GB2312" pitchFamily="49" charset="-122"/>
              </a:rPr>
              <a:t>数据</a:t>
            </a:r>
            <a:r>
              <a:rPr lang="zh-CN" altLang="en-US" sz="2800" dirty="0">
                <a:latin typeface="楷体_GB2312" pitchFamily="49" charset="-122"/>
              </a:rPr>
              <a:t>从输入移动到输出的过程中所经受的</a:t>
            </a:r>
            <a:r>
              <a:rPr lang="zh-CN" altLang="en-US" sz="2800" dirty="0">
                <a:solidFill>
                  <a:schemeClr val="hlink"/>
                </a:solidFill>
                <a:latin typeface="楷体_GB2312" pitchFamily="49" charset="-122"/>
              </a:rPr>
              <a:t>变换</a:t>
            </a:r>
            <a:endParaRPr lang="zh-CN" altLang="en-US" sz="2800" dirty="0">
              <a:latin typeface="楷体_GB2312" pitchFamily="49" charset="-122"/>
            </a:endParaRPr>
          </a:p>
          <a:p>
            <a:r>
              <a:rPr lang="en-US" altLang="zh-CN" sz="2800" dirty="0"/>
              <a:t>DFD</a:t>
            </a:r>
            <a:r>
              <a:rPr lang="zh-CN" altLang="en-US" sz="2800" dirty="0">
                <a:latin typeface="楷体_GB2312" pitchFamily="49" charset="-122"/>
              </a:rPr>
              <a:t>可以按自顶向下、逐步分解的方法表示内容不断增加的数据流和功能细节</a:t>
            </a:r>
            <a:endParaRPr lang="zh-CN" altLang="en-US" sz="2800" dirty="0"/>
          </a:p>
          <a:p>
            <a:r>
              <a:rPr lang="en-US" altLang="zh-CN" sz="2800" dirty="0"/>
              <a:t>DFD</a:t>
            </a:r>
            <a:r>
              <a:rPr lang="zh-CN" altLang="en-US" sz="2800" dirty="0"/>
              <a:t>中没有物理元素，是系统</a:t>
            </a:r>
            <a:r>
              <a:rPr lang="zh-CN" altLang="en-US" sz="2800" dirty="0">
                <a:solidFill>
                  <a:schemeClr val="hlink"/>
                </a:solidFill>
              </a:rPr>
              <a:t>逻辑功能</a:t>
            </a:r>
            <a:r>
              <a:rPr lang="zh-CN" altLang="en-US" sz="2800" dirty="0"/>
              <a:t>的图形表示</a:t>
            </a:r>
          </a:p>
          <a:p>
            <a:r>
              <a:rPr lang="en-US" altLang="zh-CN" sz="2800" dirty="0"/>
              <a:t>DFD</a:t>
            </a:r>
            <a:r>
              <a:rPr lang="zh-CN" altLang="en-US" sz="2800" dirty="0">
                <a:latin typeface="楷体_GB2312" pitchFamily="49" charset="-122"/>
              </a:rPr>
              <a:t>既提供了</a:t>
            </a:r>
            <a:r>
              <a:rPr lang="zh-CN" altLang="en-US" sz="2800" dirty="0">
                <a:solidFill>
                  <a:schemeClr val="hlink"/>
                </a:solidFill>
                <a:latin typeface="楷体_GB2312" pitchFamily="49" charset="-122"/>
              </a:rPr>
              <a:t>功能建模</a:t>
            </a:r>
            <a:r>
              <a:rPr lang="zh-CN" altLang="en-US" sz="2800" dirty="0">
                <a:latin typeface="楷体_GB2312" pitchFamily="49" charset="-122"/>
              </a:rPr>
              <a:t>的机制，也提供了</a:t>
            </a:r>
            <a:r>
              <a:rPr lang="zh-CN" altLang="en-US" sz="2800" dirty="0">
                <a:solidFill>
                  <a:schemeClr val="hlink"/>
                </a:solidFill>
                <a:latin typeface="楷体_GB2312" pitchFamily="49" charset="-122"/>
              </a:rPr>
              <a:t>信息流建模</a:t>
            </a:r>
            <a:r>
              <a:rPr lang="zh-CN" altLang="en-US" sz="2800" dirty="0">
                <a:latin typeface="楷体_GB2312" pitchFamily="49" charset="-122"/>
              </a:rPr>
              <a:t>的机制，从而可以建立起系统或软件的功能模型</a:t>
            </a:r>
          </a:p>
          <a:p>
            <a:endParaRPr kumimoji="1" lang="zh-CN" altLang="en-US" sz="2800" dirty="0"/>
          </a:p>
        </p:txBody>
      </p:sp>
      <p:sp>
        <p:nvSpPr>
          <p:cNvPr id="4" name="日期占位符 3">
            <a:extLst>
              <a:ext uri="{FF2B5EF4-FFF2-40B4-BE49-F238E27FC236}">
                <a16:creationId xmlns:a16="http://schemas.microsoft.com/office/drawing/2014/main" id="{6B1FD94E-25F0-504A-9D98-67117E01D80E}"/>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99B066CC-9969-F442-AE59-130011878676}"/>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0432D6E9-C823-C74B-AE90-563E2C166AEE}"/>
              </a:ext>
            </a:extLst>
          </p:cNvPr>
          <p:cNvSpPr>
            <a:spLocks noGrp="1"/>
          </p:cNvSpPr>
          <p:nvPr>
            <p:ph type="sldNum" sz="quarter" idx="12"/>
          </p:nvPr>
        </p:nvSpPr>
        <p:spPr/>
        <p:txBody>
          <a:bodyPr/>
          <a:lstStyle/>
          <a:p>
            <a:fld id="{5B3F3CCD-5AE8-4BDA-99FD-25BB3DCCC447}" type="slidenum">
              <a:rPr lang="zh-CN" altLang="en-US" smtClean="0"/>
              <a:pPr/>
              <a:t>22</a:t>
            </a:fld>
            <a:endParaRPr lang="zh-CN" altLang="en-US"/>
          </a:p>
        </p:txBody>
      </p:sp>
    </p:spTree>
    <p:extLst>
      <p:ext uri="{BB962C8B-B14F-4D97-AF65-F5344CB8AC3E}">
        <p14:creationId xmlns:p14="http://schemas.microsoft.com/office/powerpoint/2010/main" val="3186350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9F6A99-9C2C-804B-A2EE-5DE437FB301D}"/>
              </a:ext>
            </a:extLst>
          </p:cNvPr>
          <p:cNvSpPr>
            <a:spLocks noGrp="1"/>
          </p:cNvSpPr>
          <p:nvPr>
            <p:ph type="title"/>
          </p:nvPr>
        </p:nvSpPr>
        <p:spPr/>
        <p:txBody>
          <a:bodyPr/>
          <a:lstStyle/>
          <a:p>
            <a:r>
              <a:rPr lang="en-US" altLang="zh-CN" dirty="0"/>
              <a:t>3.2.1 </a:t>
            </a:r>
            <a:r>
              <a:rPr lang="zh-CN" altLang="en-US" dirty="0"/>
              <a:t>数据流图</a:t>
            </a:r>
            <a:endParaRPr kumimoji="1" lang="zh-CN" altLang="en-US" dirty="0"/>
          </a:p>
        </p:txBody>
      </p:sp>
      <p:sp>
        <p:nvSpPr>
          <p:cNvPr id="3" name="内容占位符 2">
            <a:extLst>
              <a:ext uri="{FF2B5EF4-FFF2-40B4-BE49-F238E27FC236}">
                <a16:creationId xmlns:a16="http://schemas.microsoft.com/office/drawing/2014/main" id="{789F89B9-7755-2B45-BDC8-890EE38A7815}"/>
              </a:ext>
            </a:extLst>
          </p:cNvPr>
          <p:cNvSpPr>
            <a:spLocks noGrp="1"/>
          </p:cNvSpPr>
          <p:nvPr>
            <p:ph idx="1"/>
          </p:nvPr>
        </p:nvSpPr>
        <p:spPr/>
        <p:txBody>
          <a:bodyPr>
            <a:normAutofit/>
          </a:bodyPr>
          <a:lstStyle/>
          <a:p>
            <a:r>
              <a:rPr lang="zh-CN" altLang="en-US" sz="2800" dirty="0">
                <a:latin typeface="隶书" pitchFamily="49" charset="-122"/>
              </a:rPr>
              <a:t>（</a:t>
            </a:r>
            <a:r>
              <a:rPr lang="en-US" altLang="zh-CN" sz="2800" dirty="0">
                <a:latin typeface="隶书" pitchFamily="49" charset="-122"/>
              </a:rPr>
              <a:t>1</a:t>
            </a:r>
            <a:r>
              <a:rPr lang="zh-CN" altLang="en-US" sz="2800" dirty="0">
                <a:latin typeface="隶书" pitchFamily="49" charset="-122"/>
              </a:rPr>
              <a:t>）数据流图的</a:t>
            </a:r>
            <a:r>
              <a:rPr lang="zh-CN" altLang="en-US" sz="2800" dirty="0"/>
              <a:t>四种基本符号及其含义</a:t>
            </a:r>
            <a:endParaRPr lang="en-US" altLang="zh-CN" sz="2800" dirty="0"/>
          </a:p>
          <a:p>
            <a:endParaRPr kumimoji="1" lang="zh-CN" altLang="en-US" sz="2800" dirty="0"/>
          </a:p>
        </p:txBody>
      </p:sp>
      <p:sp>
        <p:nvSpPr>
          <p:cNvPr id="4" name="日期占位符 3">
            <a:extLst>
              <a:ext uri="{FF2B5EF4-FFF2-40B4-BE49-F238E27FC236}">
                <a16:creationId xmlns:a16="http://schemas.microsoft.com/office/drawing/2014/main" id="{6B1FD94E-25F0-504A-9D98-67117E01D80E}"/>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99B066CC-9969-F442-AE59-130011878676}"/>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0432D6E9-C823-C74B-AE90-563E2C166AEE}"/>
              </a:ext>
            </a:extLst>
          </p:cNvPr>
          <p:cNvSpPr>
            <a:spLocks noGrp="1"/>
          </p:cNvSpPr>
          <p:nvPr>
            <p:ph type="sldNum" sz="quarter" idx="12"/>
          </p:nvPr>
        </p:nvSpPr>
        <p:spPr/>
        <p:txBody>
          <a:bodyPr/>
          <a:lstStyle/>
          <a:p>
            <a:fld id="{5B3F3CCD-5AE8-4BDA-99FD-25BB3DCCC447}" type="slidenum">
              <a:rPr lang="zh-CN" altLang="en-US" smtClean="0"/>
              <a:pPr/>
              <a:t>23</a:t>
            </a:fld>
            <a:endParaRPr lang="zh-CN" altLang="en-US"/>
          </a:p>
        </p:txBody>
      </p:sp>
      <p:graphicFrame>
        <p:nvGraphicFramePr>
          <p:cNvPr id="8" name="对象 7">
            <a:extLst>
              <a:ext uri="{FF2B5EF4-FFF2-40B4-BE49-F238E27FC236}">
                <a16:creationId xmlns:a16="http://schemas.microsoft.com/office/drawing/2014/main" id="{897B6AE3-6310-C843-934A-137E64000807}"/>
              </a:ext>
            </a:extLst>
          </p:cNvPr>
          <p:cNvGraphicFramePr>
            <a:graphicFrameLocks noChangeAspect="1"/>
          </p:cNvGraphicFramePr>
          <p:nvPr>
            <p:extLst>
              <p:ext uri="{D42A27DB-BD31-4B8C-83A1-F6EECF244321}">
                <p14:modId xmlns:p14="http://schemas.microsoft.com/office/powerpoint/2010/main" val="1403864042"/>
              </p:ext>
            </p:extLst>
          </p:nvPr>
        </p:nvGraphicFramePr>
        <p:xfrm>
          <a:off x="1026159" y="2750820"/>
          <a:ext cx="1694547" cy="824374"/>
        </p:xfrm>
        <a:graphic>
          <a:graphicData uri="http://schemas.openxmlformats.org/presentationml/2006/ole">
            <mc:AlternateContent xmlns:mc="http://schemas.openxmlformats.org/markup-compatibility/2006">
              <mc:Choice xmlns:v="urn:schemas-microsoft-com:vml" Requires="v">
                <p:oleObj spid="_x0000_s32929" r:id="rId3" imgW="923985" imgH="466753" progId="Visio.Drawing.15">
                  <p:embed/>
                </p:oleObj>
              </mc:Choice>
              <mc:Fallback>
                <p:oleObj r:id="rId3" imgW="923985" imgH="466753" progId="Visio.Drawing.15">
                  <p:embed/>
                  <p:pic>
                    <p:nvPicPr>
                      <p:cNvPr id="8" name="对象 7">
                        <a:extLst>
                          <a:ext uri="{FF2B5EF4-FFF2-40B4-BE49-F238E27FC236}">
                            <a16:creationId xmlns:a16="http://schemas.microsoft.com/office/drawing/2014/main" id="{31000E42-166D-4D94-B3F5-09BF740F46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159" y="2750820"/>
                        <a:ext cx="1694547" cy="824374"/>
                      </a:xfrm>
                      <a:prstGeom prst="rect">
                        <a:avLst/>
                      </a:prstGeom>
                      <a:noFill/>
                    </p:spPr>
                  </p:pic>
                </p:oleObj>
              </mc:Fallback>
            </mc:AlternateContent>
          </a:graphicData>
        </a:graphic>
      </p:graphicFrame>
      <p:graphicFrame>
        <p:nvGraphicFramePr>
          <p:cNvPr id="9" name="对象 8">
            <a:extLst>
              <a:ext uri="{FF2B5EF4-FFF2-40B4-BE49-F238E27FC236}">
                <a16:creationId xmlns:a16="http://schemas.microsoft.com/office/drawing/2014/main" id="{D8013208-F6C3-0D4F-BF85-01E48C274CB0}"/>
              </a:ext>
            </a:extLst>
          </p:cNvPr>
          <p:cNvGraphicFramePr>
            <a:graphicFrameLocks noChangeAspect="1"/>
          </p:cNvGraphicFramePr>
          <p:nvPr>
            <p:extLst>
              <p:ext uri="{D42A27DB-BD31-4B8C-83A1-F6EECF244321}">
                <p14:modId xmlns:p14="http://schemas.microsoft.com/office/powerpoint/2010/main" val="867668259"/>
              </p:ext>
            </p:extLst>
          </p:nvPr>
        </p:nvGraphicFramePr>
        <p:xfrm>
          <a:off x="3628338" y="2750820"/>
          <a:ext cx="1665535" cy="931386"/>
        </p:xfrm>
        <a:graphic>
          <a:graphicData uri="http://schemas.openxmlformats.org/presentationml/2006/ole">
            <mc:AlternateContent xmlns:mc="http://schemas.openxmlformats.org/markup-compatibility/2006">
              <mc:Choice xmlns:v="urn:schemas-microsoft-com:vml" Requires="v">
                <p:oleObj spid="_x0000_s32930" r:id="rId5" imgW="923985" imgH="476350" progId="Visio.Drawing.15">
                  <p:embed/>
                </p:oleObj>
              </mc:Choice>
              <mc:Fallback>
                <p:oleObj r:id="rId5" imgW="923985" imgH="476350" progId="Visio.Drawing.15">
                  <p:embed/>
                  <p:pic>
                    <p:nvPicPr>
                      <p:cNvPr id="10" name="对象 9">
                        <a:extLst>
                          <a:ext uri="{FF2B5EF4-FFF2-40B4-BE49-F238E27FC236}">
                            <a16:creationId xmlns:a16="http://schemas.microsoft.com/office/drawing/2014/main" id="{6F4607A5-5EDA-4FD4-A76A-D893BF2197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8338" y="2750820"/>
                        <a:ext cx="1665535" cy="931386"/>
                      </a:xfrm>
                      <a:prstGeom prst="rect">
                        <a:avLst/>
                      </a:prstGeom>
                      <a:noFill/>
                    </p:spPr>
                  </p:pic>
                </p:oleObj>
              </mc:Fallback>
            </mc:AlternateContent>
          </a:graphicData>
        </a:graphic>
      </p:graphicFrame>
      <p:graphicFrame>
        <p:nvGraphicFramePr>
          <p:cNvPr id="10" name="对象 9">
            <a:extLst>
              <a:ext uri="{FF2B5EF4-FFF2-40B4-BE49-F238E27FC236}">
                <a16:creationId xmlns:a16="http://schemas.microsoft.com/office/drawing/2014/main" id="{EC57E7B2-1718-A046-8C19-C04D5DA02B4D}"/>
              </a:ext>
            </a:extLst>
          </p:cNvPr>
          <p:cNvGraphicFramePr>
            <a:graphicFrameLocks noChangeAspect="1"/>
          </p:cNvGraphicFramePr>
          <p:nvPr>
            <p:extLst>
              <p:ext uri="{D42A27DB-BD31-4B8C-83A1-F6EECF244321}">
                <p14:modId xmlns:p14="http://schemas.microsoft.com/office/powerpoint/2010/main" val="707489345"/>
              </p:ext>
            </p:extLst>
          </p:nvPr>
        </p:nvGraphicFramePr>
        <p:xfrm>
          <a:off x="6318353" y="2609163"/>
          <a:ext cx="1176536" cy="1207770"/>
        </p:xfrm>
        <a:graphic>
          <a:graphicData uri="http://schemas.openxmlformats.org/presentationml/2006/ole">
            <mc:AlternateContent xmlns:mc="http://schemas.openxmlformats.org/markup-compatibility/2006">
              <mc:Choice xmlns:v="urn:schemas-microsoft-com:vml" Requires="v">
                <p:oleObj spid="_x0000_s32931" r:id="rId7" imgW="923985" imgH="923911" progId="Visio.Drawing.15">
                  <p:embed/>
                </p:oleObj>
              </mc:Choice>
              <mc:Fallback>
                <p:oleObj r:id="rId7" imgW="923985" imgH="923911" progId="Visio.Drawing.15">
                  <p:embed/>
                  <p:pic>
                    <p:nvPicPr>
                      <p:cNvPr id="12" name="对象 11">
                        <a:extLst>
                          <a:ext uri="{FF2B5EF4-FFF2-40B4-BE49-F238E27FC236}">
                            <a16:creationId xmlns:a16="http://schemas.microsoft.com/office/drawing/2014/main" id="{B5FCAEA9-74D6-4487-B3DD-9056BE8648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8353" y="2609163"/>
                        <a:ext cx="1176536" cy="1207770"/>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59C268F7-0179-2441-B4DC-653E0C42D911}"/>
              </a:ext>
            </a:extLst>
          </p:cNvPr>
          <p:cNvGraphicFramePr>
            <a:graphicFrameLocks noChangeAspect="1"/>
          </p:cNvGraphicFramePr>
          <p:nvPr>
            <p:extLst>
              <p:ext uri="{D42A27DB-BD31-4B8C-83A1-F6EECF244321}">
                <p14:modId xmlns:p14="http://schemas.microsoft.com/office/powerpoint/2010/main" val="3468617284"/>
              </p:ext>
            </p:extLst>
          </p:nvPr>
        </p:nvGraphicFramePr>
        <p:xfrm>
          <a:off x="8268694" y="3020080"/>
          <a:ext cx="2350547" cy="662126"/>
        </p:xfrm>
        <a:graphic>
          <a:graphicData uri="http://schemas.openxmlformats.org/presentationml/2006/ole">
            <mc:AlternateContent xmlns:mc="http://schemas.openxmlformats.org/markup-compatibility/2006">
              <mc:Choice xmlns:v="urn:schemas-microsoft-com:vml" Requires="v">
                <p:oleObj spid="_x0000_s32932" r:id="rId9" imgW="1419333" imgH="333560" progId="Visio.Drawing.15">
                  <p:embed/>
                </p:oleObj>
              </mc:Choice>
              <mc:Fallback>
                <p:oleObj r:id="rId9" imgW="1419333" imgH="333560" progId="Visio.Drawing.15">
                  <p:embed/>
                  <p:pic>
                    <p:nvPicPr>
                      <p:cNvPr id="14" name="对象 13">
                        <a:extLst>
                          <a:ext uri="{FF2B5EF4-FFF2-40B4-BE49-F238E27FC236}">
                            <a16:creationId xmlns:a16="http://schemas.microsoft.com/office/drawing/2014/main" id="{4BDFCB0B-D6E4-4497-A463-699B7AC5AC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68694" y="3020080"/>
                        <a:ext cx="2350547" cy="662126"/>
                      </a:xfrm>
                      <a:prstGeom prst="rect">
                        <a:avLst/>
                      </a:prstGeom>
                      <a:noFill/>
                    </p:spPr>
                  </p:pic>
                </p:oleObj>
              </mc:Fallback>
            </mc:AlternateContent>
          </a:graphicData>
        </a:graphic>
      </p:graphicFrame>
      <p:sp>
        <p:nvSpPr>
          <p:cNvPr id="12" name="文本框 11">
            <a:extLst>
              <a:ext uri="{FF2B5EF4-FFF2-40B4-BE49-F238E27FC236}">
                <a16:creationId xmlns:a16="http://schemas.microsoft.com/office/drawing/2014/main" id="{1B57577B-AFB1-CA4E-A4EF-95E521568C3E}"/>
              </a:ext>
            </a:extLst>
          </p:cNvPr>
          <p:cNvSpPr txBox="1"/>
          <p:nvPr/>
        </p:nvSpPr>
        <p:spPr>
          <a:xfrm>
            <a:off x="1314627" y="3972560"/>
            <a:ext cx="1117611" cy="523220"/>
          </a:xfrm>
          <a:prstGeom prst="rect">
            <a:avLst/>
          </a:prstGeom>
          <a:noFill/>
        </p:spPr>
        <p:txBody>
          <a:bodyPr wrap="square">
            <a:spAutoFit/>
          </a:bodyPr>
          <a:lstStyle/>
          <a:p>
            <a:r>
              <a:rPr lang="zh-CN" altLang="zh-CN" sz="2800" kern="0" dirty="0">
                <a:effectLst/>
                <a:latin typeface="腾讯体 W3" panose="020C04030202040F0204" pitchFamily="34" charset="-122"/>
                <a:ea typeface="腾讯体 W3" panose="020C04030202040F0204" pitchFamily="34" charset="-122"/>
                <a:cs typeface="Times New Roman" panose="02020603050405020304" pitchFamily="18" charset="0"/>
              </a:rPr>
              <a:t>处理</a:t>
            </a:r>
            <a:endParaRPr lang="zh-CN" altLang="en-US" sz="2800" dirty="0">
              <a:latin typeface="腾讯体 W3" panose="020C04030202040F0204" pitchFamily="34" charset="-122"/>
              <a:ea typeface="腾讯体 W3" panose="020C04030202040F0204" pitchFamily="34" charset="-122"/>
            </a:endParaRPr>
          </a:p>
        </p:txBody>
      </p:sp>
      <p:sp>
        <p:nvSpPr>
          <p:cNvPr id="13" name="文本框 12">
            <a:extLst>
              <a:ext uri="{FF2B5EF4-FFF2-40B4-BE49-F238E27FC236}">
                <a16:creationId xmlns:a16="http://schemas.microsoft.com/office/drawing/2014/main" id="{A27E4E4F-1AF3-2443-B3F5-69E369889C12}"/>
              </a:ext>
            </a:extLst>
          </p:cNvPr>
          <p:cNvSpPr txBox="1"/>
          <p:nvPr/>
        </p:nvSpPr>
        <p:spPr>
          <a:xfrm>
            <a:off x="3456844" y="3972560"/>
            <a:ext cx="2008523" cy="523220"/>
          </a:xfrm>
          <a:prstGeom prst="rect">
            <a:avLst/>
          </a:prstGeom>
          <a:noFill/>
        </p:spPr>
        <p:txBody>
          <a:bodyPr wrap="square">
            <a:spAutoFit/>
          </a:bodyPr>
          <a:lstStyle/>
          <a:p>
            <a:r>
              <a:rPr lang="zh-CN" altLang="zh-CN" sz="2800" kern="0" dirty="0">
                <a:effectLst/>
                <a:latin typeface="腾讯体 W3" panose="020C04030202040F0204" pitchFamily="34" charset="-122"/>
                <a:ea typeface="腾讯体 W3" panose="020C04030202040F0204" pitchFamily="34" charset="-122"/>
                <a:cs typeface="Times New Roman" panose="02020603050405020304" pitchFamily="18" charset="0"/>
              </a:rPr>
              <a:t>数据存储</a:t>
            </a:r>
            <a:endParaRPr lang="zh-CN" altLang="en-US" sz="2800" dirty="0">
              <a:latin typeface="腾讯体 W3" panose="020C04030202040F0204" pitchFamily="34" charset="-122"/>
              <a:ea typeface="腾讯体 W3" panose="020C04030202040F0204" pitchFamily="34" charset="-122"/>
            </a:endParaRPr>
          </a:p>
        </p:txBody>
      </p:sp>
      <p:sp>
        <p:nvSpPr>
          <p:cNvPr id="14" name="文本框 13">
            <a:extLst>
              <a:ext uri="{FF2B5EF4-FFF2-40B4-BE49-F238E27FC236}">
                <a16:creationId xmlns:a16="http://schemas.microsoft.com/office/drawing/2014/main" id="{E6559B71-2520-C84D-BF5F-C2581EB6AD6E}"/>
              </a:ext>
            </a:extLst>
          </p:cNvPr>
          <p:cNvSpPr txBox="1"/>
          <p:nvPr/>
        </p:nvSpPr>
        <p:spPr>
          <a:xfrm>
            <a:off x="6073854" y="3972560"/>
            <a:ext cx="1665535" cy="523220"/>
          </a:xfrm>
          <a:prstGeom prst="rect">
            <a:avLst/>
          </a:prstGeom>
          <a:noFill/>
        </p:spPr>
        <p:txBody>
          <a:bodyPr wrap="square">
            <a:spAutoFit/>
          </a:bodyPr>
          <a:lstStyle/>
          <a:p>
            <a:r>
              <a:rPr lang="zh-CN" altLang="zh-CN" sz="2800" kern="0" dirty="0">
                <a:effectLst/>
                <a:latin typeface="腾讯体 W3" panose="020C04030202040F0204" pitchFamily="34" charset="-122"/>
                <a:ea typeface="腾讯体 W3" panose="020C04030202040F0204" pitchFamily="34" charset="-122"/>
                <a:cs typeface="Times New Roman" panose="02020603050405020304" pitchFamily="18" charset="0"/>
              </a:rPr>
              <a:t>外部实体</a:t>
            </a:r>
            <a:endParaRPr lang="zh-CN" altLang="en-US" sz="2800" dirty="0">
              <a:latin typeface="腾讯体 W3" panose="020C04030202040F0204" pitchFamily="34" charset="-122"/>
              <a:ea typeface="腾讯体 W3" panose="020C04030202040F0204" pitchFamily="34" charset="-122"/>
            </a:endParaRPr>
          </a:p>
        </p:txBody>
      </p:sp>
      <p:sp>
        <p:nvSpPr>
          <p:cNvPr id="15" name="文本框 14">
            <a:extLst>
              <a:ext uri="{FF2B5EF4-FFF2-40B4-BE49-F238E27FC236}">
                <a16:creationId xmlns:a16="http://schemas.microsoft.com/office/drawing/2014/main" id="{7537E090-ADEE-6D41-9123-9FEDA24C6CA6}"/>
              </a:ext>
            </a:extLst>
          </p:cNvPr>
          <p:cNvSpPr txBox="1"/>
          <p:nvPr/>
        </p:nvSpPr>
        <p:spPr>
          <a:xfrm>
            <a:off x="8700197" y="3972560"/>
            <a:ext cx="1487541" cy="523220"/>
          </a:xfrm>
          <a:prstGeom prst="rect">
            <a:avLst/>
          </a:prstGeom>
          <a:noFill/>
        </p:spPr>
        <p:txBody>
          <a:bodyPr wrap="square">
            <a:spAutoFit/>
          </a:bodyPr>
          <a:lstStyle/>
          <a:p>
            <a:r>
              <a:rPr lang="zh-CN" altLang="zh-CN" sz="2800" kern="0" dirty="0">
                <a:effectLst/>
                <a:latin typeface="腾讯体 W3" panose="020C04030202040F0204" pitchFamily="34" charset="-122"/>
                <a:ea typeface="腾讯体 W3" panose="020C04030202040F0204" pitchFamily="34" charset="-122"/>
                <a:cs typeface="Times New Roman" panose="02020603050405020304" pitchFamily="18" charset="0"/>
              </a:rPr>
              <a:t>数据流</a:t>
            </a:r>
            <a:endParaRPr lang="zh-CN" altLang="en-US" sz="2800"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4048816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217CFB-A79E-4297-A474-2BF11CDE152B}"/>
              </a:ext>
            </a:extLst>
          </p:cNvPr>
          <p:cNvSpPr>
            <a:spLocks noGrp="1"/>
          </p:cNvSpPr>
          <p:nvPr>
            <p:ph type="title"/>
          </p:nvPr>
        </p:nvSpPr>
        <p:spPr/>
        <p:txBody>
          <a:bodyPr/>
          <a:lstStyle/>
          <a:p>
            <a:r>
              <a:rPr lang="en-US" altLang="zh-CN" dirty="0"/>
              <a:t>3.2.1 </a:t>
            </a:r>
            <a:r>
              <a:rPr lang="zh-CN" altLang="en-US" dirty="0"/>
              <a:t>数据流图</a:t>
            </a:r>
          </a:p>
        </p:txBody>
      </p:sp>
      <p:sp>
        <p:nvSpPr>
          <p:cNvPr id="3" name="内容占位符 2">
            <a:extLst>
              <a:ext uri="{FF2B5EF4-FFF2-40B4-BE49-F238E27FC236}">
                <a16:creationId xmlns:a16="http://schemas.microsoft.com/office/drawing/2014/main" id="{28E0EA5A-EB97-49EB-812B-83F7227EF59E}"/>
              </a:ext>
            </a:extLst>
          </p:cNvPr>
          <p:cNvSpPr>
            <a:spLocks noGrp="1"/>
          </p:cNvSpPr>
          <p:nvPr>
            <p:ph idx="1"/>
          </p:nvPr>
        </p:nvSpPr>
        <p:spPr>
          <a:xfrm>
            <a:off x="635961" y="963827"/>
            <a:ext cx="5582785" cy="5177116"/>
          </a:xfrm>
        </p:spPr>
        <p:txBody>
          <a:bodyPr/>
          <a:lstStyle/>
          <a:p>
            <a:pPr indent="266700"/>
            <a:r>
              <a:rPr lang="en-US" altLang="zh-CN" sz="2800" dirty="0">
                <a:effectLst/>
                <a:cs typeface="Times New Roman" panose="02020603050405020304" pitchFamily="18" charset="0"/>
              </a:rPr>
              <a:t>(2) </a:t>
            </a:r>
            <a:r>
              <a:rPr lang="zh-CN" altLang="zh-CN" sz="2800" dirty="0">
                <a:effectLst/>
                <a:cs typeface="Times New Roman" panose="02020603050405020304" pitchFamily="18" charset="0"/>
              </a:rPr>
              <a:t>数据流图绘制先验知识</a:t>
            </a:r>
            <a:endParaRPr lang="zh-CN" altLang="zh-CN" sz="2800" dirty="0">
              <a:effectLst/>
              <a:cs typeface="宋体" panose="02010600030101010101" pitchFamily="2" charset="-122"/>
            </a:endParaRPr>
          </a:p>
          <a:p>
            <a:pPr indent="266700"/>
            <a:r>
              <a:rPr lang="zh-CN" altLang="zh-CN" sz="2800" dirty="0">
                <a:effectLst/>
                <a:cs typeface="Times New Roman" panose="02020603050405020304" pitchFamily="18" charset="0"/>
              </a:rPr>
              <a:t>①</a:t>
            </a:r>
            <a:r>
              <a:rPr lang="zh-CN" altLang="zh-CN" sz="2800" dirty="0">
                <a:effectLst/>
                <a:cs typeface="宋体" panose="02010600030101010101" pitchFamily="2" charset="-122"/>
              </a:rPr>
              <a:t> </a:t>
            </a:r>
            <a:r>
              <a:rPr lang="zh-CN" altLang="zh-CN" sz="2800" dirty="0">
                <a:effectLst/>
                <a:cs typeface="Times New Roman" panose="02020603050405020304" pitchFamily="18" charset="0"/>
              </a:rPr>
              <a:t>数据流的源头或终点，至少需要一个处理过程</a:t>
            </a:r>
            <a:endParaRPr lang="zh-CN" altLang="zh-CN" sz="2800" dirty="0">
              <a:effectLst/>
              <a:cs typeface="宋体" panose="02010600030101010101" pitchFamily="2" charset="-122"/>
            </a:endParaRPr>
          </a:p>
          <a:p>
            <a:pPr indent="266700"/>
            <a:r>
              <a:rPr lang="zh-CN" altLang="zh-CN" sz="2800" dirty="0">
                <a:effectLst/>
                <a:cs typeface="Times New Roman" panose="02020603050405020304" pitchFamily="18" charset="0"/>
              </a:rPr>
              <a:t>②</a:t>
            </a:r>
            <a:r>
              <a:rPr lang="zh-CN" altLang="zh-CN" sz="2800" dirty="0">
                <a:effectLst/>
                <a:cs typeface="宋体" panose="02010600030101010101" pitchFamily="2" charset="-122"/>
              </a:rPr>
              <a:t> </a:t>
            </a:r>
            <a:r>
              <a:rPr lang="zh-CN" altLang="zh-CN" sz="2800" dirty="0">
                <a:effectLst/>
                <a:cs typeface="Times New Roman" panose="02020603050405020304" pitchFamily="18" charset="0"/>
              </a:rPr>
              <a:t>数据流必须标出名字，且名字必须反应出数据流中的数据内容</a:t>
            </a:r>
            <a:endParaRPr lang="zh-CN" altLang="zh-CN" sz="2800" dirty="0">
              <a:effectLst/>
              <a:cs typeface="宋体" panose="02010600030101010101" pitchFamily="2" charset="-122"/>
            </a:endParaRPr>
          </a:p>
          <a:p>
            <a:pPr indent="266700"/>
            <a:r>
              <a:rPr lang="zh-CN" altLang="zh-CN" sz="2800" dirty="0">
                <a:effectLst/>
                <a:cs typeface="Times New Roman" panose="02020603050405020304" pitchFamily="18" charset="0"/>
              </a:rPr>
              <a:t>③</a:t>
            </a:r>
            <a:r>
              <a:rPr lang="zh-CN" altLang="zh-CN" sz="2800" dirty="0">
                <a:effectLst/>
                <a:cs typeface="宋体" panose="02010600030101010101" pitchFamily="2" charset="-122"/>
              </a:rPr>
              <a:t> </a:t>
            </a:r>
            <a:r>
              <a:rPr lang="zh-CN" altLang="zh-CN" sz="2800" dirty="0">
                <a:effectLst/>
                <a:cs typeface="Times New Roman" panose="02020603050405020304" pitchFamily="18" charset="0"/>
              </a:rPr>
              <a:t>数据流的名字不允许重复</a:t>
            </a:r>
            <a:endParaRPr lang="zh-CN" altLang="zh-CN" sz="2800" dirty="0">
              <a:effectLst/>
              <a:cs typeface="宋体" panose="02010600030101010101" pitchFamily="2" charset="-122"/>
            </a:endParaRPr>
          </a:p>
          <a:p>
            <a:pPr indent="266700"/>
            <a:r>
              <a:rPr lang="zh-CN" altLang="zh-CN" sz="2800" dirty="0">
                <a:effectLst/>
                <a:cs typeface="Times New Roman" panose="02020603050405020304" pitchFamily="18" charset="0"/>
              </a:rPr>
              <a:t>④</a:t>
            </a:r>
            <a:r>
              <a:rPr lang="zh-CN" altLang="zh-CN" sz="2800" dirty="0">
                <a:effectLst/>
                <a:cs typeface="宋体" panose="02010600030101010101" pitchFamily="2" charset="-122"/>
              </a:rPr>
              <a:t> </a:t>
            </a:r>
            <a:r>
              <a:rPr lang="zh-CN" altLang="zh-CN" sz="2800" dirty="0">
                <a:effectLst/>
                <a:cs typeface="Times New Roman" panose="02020603050405020304" pitchFamily="18" charset="0"/>
              </a:rPr>
              <a:t>数据流描述的是被处理的数据，不应体现具体的处理控制内容</a:t>
            </a:r>
            <a:endParaRPr lang="zh-CN" altLang="zh-CN" sz="2800" dirty="0">
              <a:effectLst/>
              <a:cs typeface="宋体" panose="02010600030101010101" pitchFamily="2" charset="-122"/>
            </a:endParaRPr>
          </a:p>
          <a:p>
            <a:pPr marL="0" indent="0">
              <a:buNone/>
            </a:pPr>
            <a:endParaRPr lang="zh-CN" altLang="en-US" dirty="0"/>
          </a:p>
        </p:txBody>
      </p:sp>
      <p:sp>
        <p:nvSpPr>
          <p:cNvPr id="4" name="日期占位符 3">
            <a:extLst>
              <a:ext uri="{FF2B5EF4-FFF2-40B4-BE49-F238E27FC236}">
                <a16:creationId xmlns:a16="http://schemas.microsoft.com/office/drawing/2014/main" id="{BF94273A-0CE0-4B92-A7B4-804A2EFB7804}"/>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D618C992-7F88-49A6-BA03-2E67131068EF}"/>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16128BBD-4131-4175-BBF1-0F41C93E0509}"/>
              </a:ext>
            </a:extLst>
          </p:cNvPr>
          <p:cNvSpPr>
            <a:spLocks noGrp="1"/>
          </p:cNvSpPr>
          <p:nvPr>
            <p:ph type="sldNum" sz="quarter" idx="12"/>
          </p:nvPr>
        </p:nvSpPr>
        <p:spPr/>
        <p:txBody>
          <a:bodyPr/>
          <a:lstStyle/>
          <a:p>
            <a:fld id="{5B3F3CCD-5AE8-4BDA-99FD-25BB3DCCC447}" type="slidenum">
              <a:rPr lang="zh-CN" altLang="en-US" smtClean="0"/>
              <a:pPr/>
              <a:t>24</a:t>
            </a:fld>
            <a:endParaRPr lang="zh-CN" altLang="en-US"/>
          </a:p>
        </p:txBody>
      </p:sp>
      <p:pic>
        <p:nvPicPr>
          <p:cNvPr id="7" name="Picture 5" descr="whi74173_0913">
            <a:extLst>
              <a:ext uri="{FF2B5EF4-FFF2-40B4-BE49-F238E27FC236}">
                <a16:creationId xmlns:a16="http://schemas.microsoft.com/office/drawing/2014/main" id="{C0104A00-07C3-1F49-BB79-3408E91E0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7687" y="963827"/>
            <a:ext cx="5402956" cy="4791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4594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1680D-5FD6-47E6-9005-0F9B0102A792}"/>
              </a:ext>
            </a:extLst>
          </p:cNvPr>
          <p:cNvSpPr>
            <a:spLocks noGrp="1"/>
          </p:cNvSpPr>
          <p:nvPr>
            <p:ph type="title"/>
          </p:nvPr>
        </p:nvSpPr>
        <p:spPr/>
        <p:txBody>
          <a:bodyPr/>
          <a:lstStyle/>
          <a:p>
            <a:r>
              <a:rPr lang="en-US" altLang="zh-CN" dirty="0"/>
              <a:t>3.2.1 </a:t>
            </a:r>
            <a:r>
              <a:rPr lang="zh-CN" altLang="en-US" dirty="0"/>
              <a:t>数据流图</a:t>
            </a:r>
          </a:p>
        </p:txBody>
      </p:sp>
      <p:sp>
        <p:nvSpPr>
          <p:cNvPr id="3" name="内容占位符 2">
            <a:extLst>
              <a:ext uri="{FF2B5EF4-FFF2-40B4-BE49-F238E27FC236}">
                <a16:creationId xmlns:a16="http://schemas.microsoft.com/office/drawing/2014/main" id="{52CDA222-EBA5-48FA-BE9C-905A19E1A4E9}"/>
              </a:ext>
            </a:extLst>
          </p:cNvPr>
          <p:cNvSpPr>
            <a:spLocks noGrp="1"/>
          </p:cNvSpPr>
          <p:nvPr>
            <p:ph idx="1"/>
          </p:nvPr>
        </p:nvSpPr>
        <p:spPr/>
        <p:txBody>
          <a:bodyPr>
            <a:normAutofit/>
          </a:bodyPr>
          <a:lstStyle/>
          <a:p>
            <a:r>
              <a:rPr lang="zh-CN" altLang="en-US" sz="2800" dirty="0"/>
              <a:t>（</a:t>
            </a:r>
            <a:r>
              <a:rPr lang="en-US" altLang="zh-CN" sz="2800" dirty="0"/>
              <a:t>3</a:t>
            </a:r>
            <a:r>
              <a:rPr lang="zh-CN" altLang="en-US" sz="2800" dirty="0"/>
              <a:t>）</a:t>
            </a:r>
            <a:r>
              <a:rPr lang="zh-CN" altLang="zh-CN" sz="2800" dirty="0"/>
              <a:t>数据流与处理之间的关系</a:t>
            </a:r>
            <a:endParaRPr lang="zh-CN" altLang="en-US" sz="2800" dirty="0"/>
          </a:p>
        </p:txBody>
      </p:sp>
      <p:sp>
        <p:nvSpPr>
          <p:cNvPr id="4" name="日期占位符 3">
            <a:extLst>
              <a:ext uri="{FF2B5EF4-FFF2-40B4-BE49-F238E27FC236}">
                <a16:creationId xmlns:a16="http://schemas.microsoft.com/office/drawing/2014/main" id="{67140F9F-3B00-47F8-9AFE-C25B21C57241}"/>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295E236D-14FA-4B31-AE70-7DE2C38464F7}"/>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D00C765D-6E47-44FB-9DE3-842E346D21D4}"/>
              </a:ext>
            </a:extLst>
          </p:cNvPr>
          <p:cNvSpPr>
            <a:spLocks noGrp="1"/>
          </p:cNvSpPr>
          <p:nvPr>
            <p:ph type="sldNum" sz="quarter" idx="12"/>
          </p:nvPr>
        </p:nvSpPr>
        <p:spPr/>
        <p:txBody>
          <a:bodyPr/>
          <a:lstStyle/>
          <a:p>
            <a:fld id="{5B3F3CCD-5AE8-4BDA-99FD-25BB3DCCC447}" type="slidenum">
              <a:rPr lang="zh-CN" altLang="en-US" smtClean="0"/>
              <a:pPr/>
              <a:t>25</a:t>
            </a:fld>
            <a:endParaRPr lang="zh-CN" altLang="en-US"/>
          </a:p>
        </p:txBody>
      </p:sp>
      <p:sp>
        <p:nvSpPr>
          <p:cNvPr id="7" name="Rectangle 2">
            <a:extLst>
              <a:ext uri="{FF2B5EF4-FFF2-40B4-BE49-F238E27FC236}">
                <a16:creationId xmlns:a16="http://schemas.microsoft.com/office/drawing/2014/main" id="{B5FBCD4C-A7C7-4D28-A854-19D6631C3FB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56C53828-A0BB-4408-BA9E-1BC77832AFD0}"/>
              </a:ext>
            </a:extLst>
          </p:cNvPr>
          <p:cNvGraphicFramePr>
            <a:graphicFrameLocks noChangeAspect="1"/>
          </p:cNvGraphicFramePr>
          <p:nvPr>
            <p:extLst>
              <p:ext uri="{D42A27DB-BD31-4B8C-83A1-F6EECF244321}">
                <p14:modId xmlns:p14="http://schemas.microsoft.com/office/powerpoint/2010/main" val="3106431700"/>
              </p:ext>
            </p:extLst>
          </p:nvPr>
        </p:nvGraphicFramePr>
        <p:xfrm>
          <a:off x="952611" y="1766864"/>
          <a:ext cx="2288327" cy="874743"/>
        </p:xfrm>
        <a:graphic>
          <a:graphicData uri="http://schemas.openxmlformats.org/presentationml/2006/ole">
            <mc:AlternateContent xmlns:mc="http://schemas.openxmlformats.org/markup-compatibility/2006">
              <mc:Choice xmlns:v="urn:schemas-microsoft-com:vml" Requires="v">
                <p:oleObj spid="_x0000_s34039" r:id="rId3" imgW="2619506" imgH="971491" progId="Visio.Drawing.15">
                  <p:embed/>
                </p:oleObj>
              </mc:Choice>
              <mc:Fallback>
                <p:oleObj r:id="rId3" imgW="2619506" imgH="971491" progId="Visio.Drawing.15">
                  <p:embed/>
                  <p:pic>
                    <p:nvPicPr>
                      <p:cNvPr id="8" name="对象 7">
                        <a:extLst>
                          <a:ext uri="{FF2B5EF4-FFF2-40B4-BE49-F238E27FC236}">
                            <a16:creationId xmlns:a16="http://schemas.microsoft.com/office/drawing/2014/main" id="{56C53828-A0BB-4408-BA9E-1BC77832A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611" y="1766864"/>
                        <a:ext cx="2288327" cy="874743"/>
                      </a:xfrm>
                      <a:prstGeom prst="rect">
                        <a:avLst/>
                      </a:prstGeom>
                      <a:noFill/>
                    </p:spPr>
                  </p:pic>
                </p:oleObj>
              </mc:Fallback>
            </mc:AlternateContent>
          </a:graphicData>
        </a:graphic>
      </p:graphicFrame>
      <p:sp>
        <p:nvSpPr>
          <p:cNvPr id="9" name="Rectangle 4">
            <a:extLst>
              <a:ext uri="{FF2B5EF4-FFF2-40B4-BE49-F238E27FC236}">
                <a16:creationId xmlns:a16="http://schemas.microsoft.com/office/drawing/2014/main" id="{AF98E030-EEFB-4956-8FD4-8E5BC7D21FB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0B9B9DA3-B1F2-4428-BC71-F26E42303FCF}"/>
              </a:ext>
            </a:extLst>
          </p:cNvPr>
          <p:cNvGraphicFramePr>
            <a:graphicFrameLocks noChangeAspect="1"/>
          </p:cNvGraphicFramePr>
          <p:nvPr>
            <p:extLst>
              <p:ext uri="{D42A27DB-BD31-4B8C-83A1-F6EECF244321}">
                <p14:modId xmlns:p14="http://schemas.microsoft.com/office/powerpoint/2010/main" val="1283927906"/>
              </p:ext>
            </p:extLst>
          </p:nvPr>
        </p:nvGraphicFramePr>
        <p:xfrm>
          <a:off x="863600" y="4040880"/>
          <a:ext cx="2332646" cy="874743"/>
        </p:xfrm>
        <a:graphic>
          <a:graphicData uri="http://schemas.openxmlformats.org/presentationml/2006/ole">
            <mc:AlternateContent xmlns:mc="http://schemas.openxmlformats.org/markup-compatibility/2006">
              <mc:Choice xmlns:v="urn:schemas-microsoft-com:vml" Requires="v">
                <p:oleObj spid="_x0000_s34040" r:id="rId5" imgW="2619506" imgH="971491" progId="Visio.Drawing.15">
                  <p:embed/>
                </p:oleObj>
              </mc:Choice>
              <mc:Fallback>
                <p:oleObj r:id="rId5" imgW="2619506" imgH="971491" progId="Visio.Drawing.15">
                  <p:embed/>
                  <p:pic>
                    <p:nvPicPr>
                      <p:cNvPr id="10" name="对象 9">
                        <a:extLst>
                          <a:ext uri="{FF2B5EF4-FFF2-40B4-BE49-F238E27FC236}">
                            <a16:creationId xmlns:a16="http://schemas.microsoft.com/office/drawing/2014/main" id="{0B9B9DA3-B1F2-4428-BC71-F26E42303F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600" y="4040880"/>
                        <a:ext cx="2332646" cy="874743"/>
                      </a:xfrm>
                      <a:prstGeom prst="rect">
                        <a:avLst/>
                      </a:prstGeom>
                      <a:noFill/>
                    </p:spPr>
                  </p:pic>
                </p:oleObj>
              </mc:Fallback>
            </mc:AlternateContent>
          </a:graphicData>
        </a:graphic>
      </p:graphicFrame>
      <p:sp>
        <p:nvSpPr>
          <p:cNvPr id="11" name="Rectangle 6">
            <a:extLst>
              <a:ext uri="{FF2B5EF4-FFF2-40B4-BE49-F238E27FC236}">
                <a16:creationId xmlns:a16="http://schemas.microsoft.com/office/drawing/2014/main" id="{54CF39BC-21D7-4239-AFCD-B0BC7AFD0EE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a:extLst>
              <a:ext uri="{FF2B5EF4-FFF2-40B4-BE49-F238E27FC236}">
                <a16:creationId xmlns:a16="http://schemas.microsoft.com/office/drawing/2014/main" id="{4FE4155B-121A-44B1-9B53-B9FACE4DA040}"/>
              </a:ext>
            </a:extLst>
          </p:cNvPr>
          <p:cNvGraphicFramePr>
            <a:graphicFrameLocks noChangeAspect="1"/>
          </p:cNvGraphicFramePr>
          <p:nvPr>
            <p:extLst>
              <p:ext uri="{D42A27DB-BD31-4B8C-83A1-F6EECF244321}">
                <p14:modId xmlns:p14="http://schemas.microsoft.com/office/powerpoint/2010/main" val="3941626501"/>
              </p:ext>
            </p:extLst>
          </p:nvPr>
        </p:nvGraphicFramePr>
        <p:xfrm>
          <a:off x="4786939" y="1766864"/>
          <a:ext cx="2578746" cy="983995"/>
        </p:xfrm>
        <a:graphic>
          <a:graphicData uri="http://schemas.openxmlformats.org/presentationml/2006/ole">
            <mc:AlternateContent xmlns:mc="http://schemas.openxmlformats.org/markup-compatibility/2006">
              <mc:Choice xmlns:v="urn:schemas-microsoft-com:vml" Requires="v">
                <p:oleObj spid="_x0000_s34041" r:id="rId7" imgW="2619506" imgH="971491" progId="Visio.Drawing.15">
                  <p:embed/>
                </p:oleObj>
              </mc:Choice>
              <mc:Fallback>
                <p:oleObj r:id="rId7" imgW="2619506" imgH="971491" progId="Visio.Drawing.15">
                  <p:embed/>
                  <p:pic>
                    <p:nvPicPr>
                      <p:cNvPr id="12" name="对象 11">
                        <a:extLst>
                          <a:ext uri="{FF2B5EF4-FFF2-40B4-BE49-F238E27FC236}">
                            <a16:creationId xmlns:a16="http://schemas.microsoft.com/office/drawing/2014/main" id="{4FE4155B-121A-44B1-9B53-B9FACE4DA0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6939" y="1766864"/>
                        <a:ext cx="2578746" cy="983995"/>
                      </a:xfrm>
                      <a:prstGeom prst="rect">
                        <a:avLst/>
                      </a:prstGeom>
                      <a:noFill/>
                    </p:spPr>
                  </p:pic>
                </p:oleObj>
              </mc:Fallback>
            </mc:AlternateContent>
          </a:graphicData>
        </a:graphic>
      </p:graphicFrame>
      <p:sp>
        <p:nvSpPr>
          <p:cNvPr id="13" name="Rectangle 8">
            <a:extLst>
              <a:ext uri="{FF2B5EF4-FFF2-40B4-BE49-F238E27FC236}">
                <a16:creationId xmlns:a16="http://schemas.microsoft.com/office/drawing/2014/main" id="{23F87A59-BAEE-47CF-9918-CD94E63C2B8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a:extLst>
              <a:ext uri="{FF2B5EF4-FFF2-40B4-BE49-F238E27FC236}">
                <a16:creationId xmlns:a16="http://schemas.microsoft.com/office/drawing/2014/main" id="{7C2F2E95-F980-4D7F-8E6D-C4E343955523}"/>
              </a:ext>
            </a:extLst>
          </p:cNvPr>
          <p:cNvGraphicFramePr>
            <a:graphicFrameLocks noChangeAspect="1"/>
          </p:cNvGraphicFramePr>
          <p:nvPr>
            <p:extLst>
              <p:ext uri="{D42A27DB-BD31-4B8C-83A1-F6EECF244321}">
                <p14:modId xmlns:p14="http://schemas.microsoft.com/office/powerpoint/2010/main" val="3224596332"/>
              </p:ext>
            </p:extLst>
          </p:nvPr>
        </p:nvGraphicFramePr>
        <p:xfrm>
          <a:off x="4786939" y="4040880"/>
          <a:ext cx="2623984" cy="983995"/>
        </p:xfrm>
        <a:graphic>
          <a:graphicData uri="http://schemas.openxmlformats.org/presentationml/2006/ole">
            <mc:AlternateContent xmlns:mc="http://schemas.openxmlformats.org/markup-compatibility/2006">
              <mc:Choice xmlns:v="urn:schemas-microsoft-com:vml" Requires="v">
                <p:oleObj spid="_x0000_s34042" r:id="rId9" imgW="2619506" imgH="971491" progId="Visio.Drawing.15">
                  <p:embed/>
                </p:oleObj>
              </mc:Choice>
              <mc:Fallback>
                <p:oleObj r:id="rId9" imgW="2619506" imgH="971491" progId="Visio.Drawing.15">
                  <p:embed/>
                  <p:pic>
                    <p:nvPicPr>
                      <p:cNvPr id="14" name="对象 13">
                        <a:extLst>
                          <a:ext uri="{FF2B5EF4-FFF2-40B4-BE49-F238E27FC236}">
                            <a16:creationId xmlns:a16="http://schemas.microsoft.com/office/drawing/2014/main" id="{7C2F2E95-F980-4D7F-8E6D-C4E3439555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6939" y="4040880"/>
                        <a:ext cx="2623984" cy="983995"/>
                      </a:xfrm>
                      <a:prstGeom prst="rect">
                        <a:avLst/>
                      </a:prstGeom>
                      <a:noFill/>
                    </p:spPr>
                  </p:pic>
                </p:oleObj>
              </mc:Fallback>
            </mc:AlternateContent>
          </a:graphicData>
        </a:graphic>
      </p:graphicFrame>
      <p:sp>
        <p:nvSpPr>
          <p:cNvPr id="15" name="Rectangle 10">
            <a:extLst>
              <a:ext uri="{FF2B5EF4-FFF2-40B4-BE49-F238E27FC236}">
                <a16:creationId xmlns:a16="http://schemas.microsoft.com/office/drawing/2014/main" id="{5B2DCF36-5A25-46AA-8D3E-68AA758B930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a:extLst>
              <a:ext uri="{FF2B5EF4-FFF2-40B4-BE49-F238E27FC236}">
                <a16:creationId xmlns:a16="http://schemas.microsoft.com/office/drawing/2014/main" id="{69C17C7B-F81D-4AEF-804B-7DF46D99CB12}"/>
              </a:ext>
            </a:extLst>
          </p:cNvPr>
          <p:cNvGraphicFramePr>
            <a:graphicFrameLocks noChangeAspect="1"/>
          </p:cNvGraphicFramePr>
          <p:nvPr>
            <p:extLst>
              <p:ext uri="{D42A27DB-BD31-4B8C-83A1-F6EECF244321}">
                <p14:modId xmlns:p14="http://schemas.microsoft.com/office/powerpoint/2010/main" val="1194126065"/>
              </p:ext>
            </p:extLst>
          </p:nvPr>
        </p:nvGraphicFramePr>
        <p:xfrm>
          <a:off x="8650066" y="1766864"/>
          <a:ext cx="2500784" cy="923003"/>
        </p:xfrm>
        <a:graphic>
          <a:graphicData uri="http://schemas.openxmlformats.org/presentationml/2006/ole">
            <mc:AlternateContent xmlns:mc="http://schemas.openxmlformats.org/markup-compatibility/2006">
              <mc:Choice xmlns:v="urn:schemas-microsoft-com:vml" Requires="v">
                <p:oleObj spid="_x0000_s34043" r:id="rId11" imgW="2619506" imgH="971491" progId="Visio.Drawing.15">
                  <p:embed/>
                </p:oleObj>
              </mc:Choice>
              <mc:Fallback>
                <p:oleObj r:id="rId11" imgW="2619506" imgH="971491" progId="Visio.Drawing.15">
                  <p:embed/>
                  <p:pic>
                    <p:nvPicPr>
                      <p:cNvPr id="16" name="对象 15">
                        <a:extLst>
                          <a:ext uri="{FF2B5EF4-FFF2-40B4-BE49-F238E27FC236}">
                            <a16:creationId xmlns:a16="http://schemas.microsoft.com/office/drawing/2014/main" id="{69C17C7B-F81D-4AEF-804B-7DF46D99CB1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50066" y="1766864"/>
                        <a:ext cx="2500784" cy="923003"/>
                      </a:xfrm>
                      <a:prstGeom prst="rect">
                        <a:avLst/>
                      </a:prstGeom>
                      <a:noFill/>
                    </p:spPr>
                  </p:pic>
                </p:oleObj>
              </mc:Fallback>
            </mc:AlternateContent>
          </a:graphicData>
        </a:graphic>
      </p:graphicFrame>
      <p:sp>
        <p:nvSpPr>
          <p:cNvPr id="17" name="Rectangle 12">
            <a:extLst>
              <a:ext uri="{FF2B5EF4-FFF2-40B4-BE49-F238E27FC236}">
                <a16:creationId xmlns:a16="http://schemas.microsoft.com/office/drawing/2014/main" id="{565D91FA-FA89-4EC1-91EE-C218428E2D9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8" name="对象 17">
            <a:extLst>
              <a:ext uri="{FF2B5EF4-FFF2-40B4-BE49-F238E27FC236}">
                <a16:creationId xmlns:a16="http://schemas.microsoft.com/office/drawing/2014/main" id="{8D4102BE-4813-45AD-B199-903212685A10}"/>
              </a:ext>
            </a:extLst>
          </p:cNvPr>
          <p:cNvGraphicFramePr>
            <a:graphicFrameLocks noChangeAspect="1"/>
          </p:cNvGraphicFramePr>
          <p:nvPr>
            <p:extLst>
              <p:ext uri="{D42A27DB-BD31-4B8C-83A1-F6EECF244321}">
                <p14:modId xmlns:p14="http://schemas.microsoft.com/office/powerpoint/2010/main" val="1451226484"/>
              </p:ext>
            </p:extLst>
          </p:nvPr>
        </p:nvGraphicFramePr>
        <p:xfrm>
          <a:off x="8792527" y="4040880"/>
          <a:ext cx="2502574" cy="986820"/>
        </p:xfrm>
        <a:graphic>
          <a:graphicData uri="http://schemas.openxmlformats.org/presentationml/2006/ole">
            <mc:AlternateContent xmlns:mc="http://schemas.openxmlformats.org/markup-compatibility/2006">
              <mc:Choice xmlns:v="urn:schemas-microsoft-com:vml" Requires="v">
                <p:oleObj spid="_x0000_s34044" r:id="rId13" imgW="2619506" imgH="971491" progId="Visio.Drawing.15">
                  <p:embed/>
                </p:oleObj>
              </mc:Choice>
              <mc:Fallback>
                <p:oleObj r:id="rId13" imgW="2619506" imgH="971491" progId="Visio.Drawing.15">
                  <p:embed/>
                  <p:pic>
                    <p:nvPicPr>
                      <p:cNvPr id="18" name="对象 17">
                        <a:extLst>
                          <a:ext uri="{FF2B5EF4-FFF2-40B4-BE49-F238E27FC236}">
                            <a16:creationId xmlns:a16="http://schemas.microsoft.com/office/drawing/2014/main" id="{8D4102BE-4813-45AD-B199-903212685A1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92527" y="4040880"/>
                        <a:ext cx="2502574" cy="986820"/>
                      </a:xfrm>
                      <a:prstGeom prst="rect">
                        <a:avLst/>
                      </a:prstGeom>
                      <a:noFill/>
                    </p:spPr>
                  </p:pic>
                </p:oleObj>
              </mc:Fallback>
            </mc:AlternateContent>
          </a:graphicData>
        </a:graphic>
      </p:graphicFrame>
      <p:sp>
        <p:nvSpPr>
          <p:cNvPr id="20" name="矩形 19">
            <a:extLst>
              <a:ext uri="{FF2B5EF4-FFF2-40B4-BE49-F238E27FC236}">
                <a16:creationId xmlns:a16="http://schemas.microsoft.com/office/drawing/2014/main" id="{1A0DFECB-FD31-8042-9753-F10FCD194B69}"/>
              </a:ext>
            </a:extLst>
          </p:cNvPr>
          <p:cNvSpPr/>
          <p:nvPr/>
        </p:nvSpPr>
        <p:spPr>
          <a:xfrm>
            <a:off x="710267" y="3057426"/>
            <a:ext cx="3216273" cy="707886"/>
          </a:xfrm>
          <a:prstGeom prst="rect">
            <a:avLst/>
          </a:prstGeom>
        </p:spPr>
        <p:txBody>
          <a:bodyPr wrap="square">
            <a:spAutoFit/>
          </a:bodyPr>
          <a:lstStyle/>
          <a:p>
            <a:r>
              <a:rPr lang="zh-CN" altLang="en-US" sz="2000" dirty="0"/>
              <a:t>数据流A和数据流B同时输入处理才能生成数据流</a:t>
            </a:r>
            <a:r>
              <a:rPr lang="en-US" altLang="zh-CN" sz="2000" dirty="0"/>
              <a:t>C</a:t>
            </a:r>
            <a:endParaRPr lang="zh-CN" altLang="en-US" sz="2000" dirty="0"/>
          </a:p>
        </p:txBody>
      </p:sp>
      <p:sp>
        <p:nvSpPr>
          <p:cNvPr id="21" name="矩形 20">
            <a:extLst>
              <a:ext uri="{FF2B5EF4-FFF2-40B4-BE49-F238E27FC236}">
                <a16:creationId xmlns:a16="http://schemas.microsoft.com/office/drawing/2014/main" id="{D11B7EEE-32E6-834C-B385-87007BB1E17D}"/>
              </a:ext>
            </a:extLst>
          </p:cNvPr>
          <p:cNvSpPr/>
          <p:nvPr/>
        </p:nvSpPr>
        <p:spPr>
          <a:xfrm>
            <a:off x="749643" y="5060248"/>
            <a:ext cx="2491295" cy="707886"/>
          </a:xfrm>
          <a:prstGeom prst="rect">
            <a:avLst/>
          </a:prstGeom>
        </p:spPr>
        <p:txBody>
          <a:bodyPr wrap="square">
            <a:spAutoFit/>
          </a:bodyPr>
          <a:lstStyle/>
          <a:p>
            <a:r>
              <a:rPr lang="zh-CN" altLang="en-US" sz="2000" dirty="0"/>
              <a:t>数据流A经过处理产生数据流B和数据流</a:t>
            </a:r>
            <a:r>
              <a:rPr lang="en-US" altLang="zh-CN" sz="2000" dirty="0"/>
              <a:t>C</a:t>
            </a:r>
            <a:endParaRPr lang="zh-CN" altLang="en-US" sz="2000" dirty="0"/>
          </a:p>
        </p:txBody>
      </p:sp>
      <p:sp>
        <p:nvSpPr>
          <p:cNvPr id="22" name="矩形 21">
            <a:extLst>
              <a:ext uri="{FF2B5EF4-FFF2-40B4-BE49-F238E27FC236}">
                <a16:creationId xmlns:a16="http://schemas.microsoft.com/office/drawing/2014/main" id="{48DCAFA8-4B9E-A149-B513-4F27B93474E2}"/>
              </a:ext>
            </a:extLst>
          </p:cNvPr>
          <p:cNvSpPr/>
          <p:nvPr/>
        </p:nvSpPr>
        <p:spPr>
          <a:xfrm>
            <a:off x="4193343" y="3053222"/>
            <a:ext cx="3892822" cy="707886"/>
          </a:xfrm>
          <a:prstGeom prst="rect">
            <a:avLst/>
          </a:prstGeom>
        </p:spPr>
        <p:txBody>
          <a:bodyPr wrap="square">
            <a:spAutoFit/>
          </a:bodyPr>
          <a:lstStyle/>
          <a:p>
            <a:r>
              <a:rPr lang="zh-CN" altLang="en-US" sz="2000" dirty="0"/>
              <a:t>数据流A或者数据流B、或者两个同时输入处理才能生成数据流</a:t>
            </a:r>
            <a:r>
              <a:rPr lang="en-US" altLang="zh-CN" sz="2000" dirty="0"/>
              <a:t>C</a:t>
            </a:r>
            <a:endParaRPr lang="zh-CN" altLang="en-US" sz="2000" dirty="0"/>
          </a:p>
        </p:txBody>
      </p:sp>
      <p:sp>
        <p:nvSpPr>
          <p:cNvPr id="23" name="矩形 22">
            <a:extLst>
              <a:ext uri="{FF2B5EF4-FFF2-40B4-BE49-F238E27FC236}">
                <a16:creationId xmlns:a16="http://schemas.microsoft.com/office/drawing/2014/main" id="{D1631439-A19D-8744-AC8B-153F91058153}"/>
              </a:ext>
            </a:extLst>
          </p:cNvPr>
          <p:cNvSpPr/>
          <p:nvPr/>
        </p:nvSpPr>
        <p:spPr>
          <a:xfrm>
            <a:off x="4193343" y="5097877"/>
            <a:ext cx="3892822" cy="707886"/>
          </a:xfrm>
          <a:prstGeom prst="rect">
            <a:avLst/>
          </a:prstGeom>
        </p:spPr>
        <p:txBody>
          <a:bodyPr wrap="square">
            <a:spAutoFit/>
          </a:bodyPr>
          <a:lstStyle/>
          <a:p>
            <a:r>
              <a:rPr lang="zh-CN" altLang="en-US" sz="2000" dirty="0"/>
              <a:t>数据流A经过处理生成数据流</a:t>
            </a:r>
            <a:r>
              <a:rPr lang="en-US" altLang="zh-CN" sz="2000" dirty="0"/>
              <a:t>B</a:t>
            </a:r>
            <a:r>
              <a:rPr lang="zh-CN" altLang="en-US" sz="2000" dirty="0"/>
              <a:t>、数据流</a:t>
            </a:r>
            <a:r>
              <a:rPr lang="en-US" altLang="zh-CN" sz="2000" dirty="0"/>
              <a:t>C</a:t>
            </a:r>
            <a:r>
              <a:rPr lang="zh-CN" altLang="en-US" sz="2000" dirty="0"/>
              <a:t>、或</a:t>
            </a:r>
            <a:r>
              <a:rPr lang="en-US" altLang="zh-CN" sz="2000" dirty="0"/>
              <a:t>B</a:t>
            </a:r>
            <a:r>
              <a:rPr lang="zh-CN" altLang="en-US" sz="2000" dirty="0"/>
              <a:t>和</a:t>
            </a:r>
            <a:r>
              <a:rPr lang="en-US" altLang="zh-CN" sz="2000" dirty="0"/>
              <a:t>C</a:t>
            </a:r>
            <a:endParaRPr lang="zh-CN" altLang="en-US" sz="2000" dirty="0"/>
          </a:p>
        </p:txBody>
      </p:sp>
      <p:sp>
        <p:nvSpPr>
          <p:cNvPr id="25" name="矩形 24">
            <a:extLst>
              <a:ext uri="{FF2B5EF4-FFF2-40B4-BE49-F238E27FC236}">
                <a16:creationId xmlns:a16="http://schemas.microsoft.com/office/drawing/2014/main" id="{CD76ACE4-02B1-7F4B-A02D-CAA072EECDCE}"/>
              </a:ext>
            </a:extLst>
          </p:cNvPr>
          <p:cNvSpPr/>
          <p:nvPr/>
        </p:nvSpPr>
        <p:spPr>
          <a:xfrm>
            <a:off x="8508989" y="2927719"/>
            <a:ext cx="3216273" cy="1015663"/>
          </a:xfrm>
          <a:prstGeom prst="rect">
            <a:avLst/>
          </a:prstGeom>
        </p:spPr>
        <p:txBody>
          <a:bodyPr wrap="square">
            <a:spAutoFit/>
          </a:bodyPr>
          <a:lstStyle/>
          <a:p>
            <a:r>
              <a:rPr lang="zh-CN" altLang="en-US" sz="2000" dirty="0"/>
              <a:t>只有数据流</a:t>
            </a:r>
            <a:r>
              <a:rPr lang="en-US" altLang="zh-CN" sz="2000" dirty="0"/>
              <a:t>A</a:t>
            </a:r>
            <a:r>
              <a:rPr lang="zh-CN" altLang="en-US" sz="2000" dirty="0"/>
              <a:t>或者只有数据流</a:t>
            </a:r>
            <a:r>
              <a:rPr lang="en-US" altLang="zh-CN" sz="2000" dirty="0"/>
              <a:t>B</a:t>
            </a:r>
            <a:r>
              <a:rPr lang="zh-CN" altLang="en-US" sz="2000" dirty="0"/>
              <a:t>（但不能</a:t>
            </a:r>
            <a:r>
              <a:rPr lang="en-US" altLang="zh-CN" sz="2000" dirty="0"/>
              <a:t>AB</a:t>
            </a:r>
            <a:r>
              <a:rPr lang="zh-CN" altLang="en-US" sz="2000" dirty="0"/>
              <a:t>同时）输入时才能生成数据流</a:t>
            </a:r>
            <a:r>
              <a:rPr lang="en-US" altLang="zh-CN" sz="2000" dirty="0"/>
              <a:t>C</a:t>
            </a:r>
            <a:endParaRPr lang="zh-CN" altLang="en-US" sz="2000" dirty="0"/>
          </a:p>
        </p:txBody>
      </p:sp>
      <p:sp>
        <p:nvSpPr>
          <p:cNvPr id="26" name="矩形 25">
            <a:extLst>
              <a:ext uri="{FF2B5EF4-FFF2-40B4-BE49-F238E27FC236}">
                <a16:creationId xmlns:a16="http://schemas.microsoft.com/office/drawing/2014/main" id="{9E773D52-F925-5248-A7AE-4E25D56E42B1}"/>
              </a:ext>
            </a:extLst>
          </p:cNvPr>
          <p:cNvSpPr/>
          <p:nvPr/>
        </p:nvSpPr>
        <p:spPr>
          <a:xfrm>
            <a:off x="8406755" y="4992599"/>
            <a:ext cx="3318507" cy="1015663"/>
          </a:xfrm>
          <a:prstGeom prst="rect">
            <a:avLst/>
          </a:prstGeom>
        </p:spPr>
        <p:txBody>
          <a:bodyPr wrap="square">
            <a:spAutoFit/>
          </a:bodyPr>
          <a:lstStyle/>
          <a:p>
            <a:r>
              <a:rPr lang="zh-CN" altLang="en-US" sz="2000" dirty="0"/>
              <a:t>数据流A经过处理生成数据流</a:t>
            </a:r>
            <a:r>
              <a:rPr lang="en-US" altLang="zh-CN" sz="2000" dirty="0"/>
              <a:t>B</a:t>
            </a:r>
            <a:r>
              <a:rPr lang="zh-CN" altLang="en-US" sz="2000" dirty="0"/>
              <a:t>或数据流</a:t>
            </a:r>
            <a:r>
              <a:rPr lang="en-US" altLang="zh-CN" sz="2000" dirty="0"/>
              <a:t>C</a:t>
            </a:r>
            <a:r>
              <a:rPr lang="zh-CN" altLang="en-US" sz="2000" dirty="0"/>
              <a:t>，但不能同时生成</a:t>
            </a:r>
            <a:r>
              <a:rPr lang="en-US" altLang="zh-CN" sz="2000" dirty="0"/>
              <a:t>B</a:t>
            </a:r>
            <a:r>
              <a:rPr lang="zh-CN" altLang="en-US" sz="2000" dirty="0"/>
              <a:t>和</a:t>
            </a:r>
            <a:r>
              <a:rPr lang="en-US" altLang="zh-CN" sz="2000" dirty="0"/>
              <a:t>C</a:t>
            </a:r>
            <a:endParaRPr lang="zh-CN" altLang="en-US" sz="2000" dirty="0"/>
          </a:p>
        </p:txBody>
      </p:sp>
    </p:spTree>
    <p:extLst>
      <p:ext uri="{BB962C8B-B14F-4D97-AF65-F5344CB8AC3E}">
        <p14:creationId xmlns:p14="http://schemas.microsoft.com/office/powerpoint/2010/main" val="521442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6301BE-93F6-4AED-BC60-383885D521D5}"/>
              </a:ext>
            </a:extLst>
          </p:cNvPr>
          <p:cNvSpPr>
            <a:spLocks noGrp="1"/>
          </p:cNvSpPr>
          <p:nvPr>
            <p:ph type="title"/>
          </p:nvPr>
        </p:nvSpPr>
        <p:spPr/>
        <p:txBody>
          <a:bodyPr/>
          <a:lstStyle/>
          <a:p>
            <a:r>
              <a:rPr lang="en-US" altLang="zh-CN" dirty="0"/>
              <a:t>3.2.1 </a:t>
            </a:r>
            <a:r>
              <a:rPr lang="zh-CN" altLang="en-US" dirty="0"/>
              <a:t>数据流图</a:t>
            </a:r>
          </a:p>
        </p:txBody>
      </p:sp>
      <p:sp>
        <p:nvSpPr>
          <p:cNvPr id="3" name="内容占位符 2">
            <a:extLst>
              <a:ext uri="{FF2B5EF4-FFF2-40B4-BE49-F238E27FC236}">
                <a16:creationId xmlns:a16="http://schemas.microsoft.com/office/drawing/2014/main" id="{325784A0-5293-4DB8-AD92-A1F2A01EB26B}"/>
              </a:ext>
            </a:extLst>
          </p:cNvPr>
          <p:cNvSpPr>
            <a:spLocks noGrp="1"/>
          </p:cNvSpPr>
          <p:nvPr>
            <p:ph idx="1"/>
          </p:nvPr>
        </p:nvSpPr>
        <p:spPr/>
        <p:txBody>
          <a:bodyPr>
            <a:normAutofit/>
          </a:bodyPr>
          <a:lstStyle/>
          <a:p>
            <a:r>
              <a:rPr lang="en-US" altLang="zh-CN" sz="2800" dirty="0"/>
              <a:t>(4) </a:t>
            </a:r>
            <a:r>
              <a:rPr lang="zh-CN" altLang="en-US" sz="2800" dirty="0"/>
              <a:t>数据流图分层</a:t>
            </a:r>
          </a:p>
        </p:txBody>
      </p:sp>
      <p:sp>
        <p:nvSpPr>
          <p:cNvPr id="4" name="日期占位符 3">
            <a:extLst>
              <a:ext uri="{FF2B5EF4-FFF2-40B4-BE49-F238E27FC236}">
                <a16:creationId xmlns:a16="http://schemas.microsoft.com/office/drawing/2014/main" id="{741B74D7-8570-4CEE-B424-BAE177B8D287}"/>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864000D9-459D-497A-9AF8-FFE4C862A5A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25DCC172-4C23-4E05-9E54-B432454B5569}"/>
              </a:ext>
            </a:extLst>
          </p:cNvPr>
          <p:cNvSpPr>
            <a:spLocks noGrp="1"/>
          </p:cNvSpPr>
          <p:nvPr>
            <p:ph type="sldNum" sz="quarter" idx="12"/>
          </p:nvPr>
        </p:nvSpPr>
        <p:spPr/>
        <p:txBody>
          <a:bodyPr/>
          <a:lstStyle/>
          <a:p>
            <a:fld id="{5B3F3CCD-5AE8-4BDA-99FD-25BB3DCCC447}" type="slidenum">
              <a:rPr lang="zh-CN" altLang="en-US" smtClean="0"/>
              <a:pPr/>
              <a:t>26</a:t>
            </a:fld>
            <a:endParaRPr lang="zh-CN" altLang="en-US"/>
          </a:p>
        </p:txBody>
      </p:sp>
      <p:sp>
        <p:nvSpPr>
          <p:cNvPr id="8" name="Rectangle 3">
            <a:extLst>
              <a:ext uri="{FF2B5EF4-FFF2-40B4-BE49-F238E27FC236}">
                <a16:creationId xmlns:a16="http://schemas.microsoft.com/office/drawing/2014/main" id="{4B5818E0-0A76-44E0-A2C7-C6D2A5D3E3B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5F2474A7-1F0D-4EF6-BFB0-21E14C1D7700}"/>
              </a:ext>
            </a:extLst>
          </p:cNvPr>
          <p:cNvGraphicFramePr>
            <a:graphicFrameLocks noChangeAspect="1"/>
          </p:cNvGraphicFramePr>
          <p:nvPr>
            <p:extLst>
              <p:ext uri="{D42A27DB-BD31-4B8C-83A1-F6EECF244321}">
                <p14:modId xmlns:p14="http://schemas.microsoft.com/office/powerpoint/2010/main" val="2452791645"/>
              </p:ext>
            </p:extLst>
          </p:nvPr>
        </p:nvGraphicFramePr>
        <p:xfrm>
          <a:off x="3469184" y="1741714"/>
          <a:ext cx="7616220" cy="3374571"/>
        </p:xfrm>
        <a:graphic>
          <a:graphicData uri="http://schemas.openxmlformats.org/presentationml/2006/ole">
            <mc:AlternateContent xmlns:mc="http://schemas.openxmlformats.org/markup-compatibility/2006">
              <mc:Choice xmlns:v="urn:schemas-microsoft-com:vml" Requires="v">
                <p:oleObj spid="_x0000_s34858" r:id="rId4" imgW="8729516" imgH="3890671" progId="Visio.Drawing.15">
                  <p:embed/>
                </p:oleObj>
              </mc:Choice>
              <mc:Fallback>
                <p:oleObj r:id="rId4" imgW="8729516" imgH="3890671" progId="Visio.Drawing.15">
                  <p:embed/>
                  <p:pic>
                    <p:nvPicPr>
                      <p:cNvPr id="9" name="对象 8">
                        <a:extLst>
                          <a:ext uri="{FF2B5EF4-FFF2-40B4-BE49-F238E27FC236}">
                            <a16:creationId xmlns:a16="http://schemas.microsoft.com/office/drawing/2014/main" id="{5F2474A7-1F0D-4EF6-BFB0-21E14C1D77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9184" y="1741714"/>
                        <a:ext cx="7616220" cy="3374571"/>
                      </a:xfrm>
                      <a:prstGeom prst="rect">
                        <a:avLst/>
                      </a:prstGeom>
                      <a:noFill/>
                    </p:spPr>
                  </p:pic>
                </p:oleObj>
              </mc:Fallback>
            </mc:AlternateContent>
          </a:graphicData>
        </a:graphic>
      </p:graphicFrame>
      <p:sp>
        <p:nvSpPr>
          <p:cNvPr id="7" name="矩形 6">
            <a:extLst>
              <a:ext uri="{FF2B5EF4-FFF2-40B4-BE49-F238E27FC236}">
                <a16:creationId xmlns:a16="http://schemas.microsoft.com/office/drawing/2014/main" id="{5E9299C9-357C-3847-8C34-9079E03AC192}"/>
              </a:ext>
            </a:extLst>
          </p:cNvPr>
          <p:cNvSpPr/>
          <p:nvPr/>
        </p:nvSpPr>
        <p:spPr>
          <a:xfrm>
            <a:off x="1415623" y="1704423"/>
            <a:ext cx="2031325" cy="461665"/>
          </a:xfrm>
          <a:prstGeom prst="rect">
            <a:avLst/>
          </a:prstGeom>
        </p:spPr>
        <p:txBody>
          <a:bodyPr wrap="none">
            <a:spAutoFit/>
          </a:bodyPr>
          <a:lstStyle/>
          <a:p>
            <a:r>
              <a:rPr lang="zh-CN" altLang="en-US" sz="2400" dirty="0"/>
              <a:t>顶层数据流图</a:t>
            </a:r>
          </a:p>
        </p:txBody>
      </p:sp>
      <p:sp>
        <p:nvSpPr>
          <p:cNvPr id="10" name="矩形 9">
            <a:extLst>
              <a:ext uri="{FF2B5EF4-FFF2-40B4-BE49-F238E27FC236}">
                <a16:creationId xmlns:a16="http://schemas.microsoft.com/office/drawing/2014/main" id="{55D6AB6D-B232-A944-9EE6-52986F77D2CF}"/>
              </a:ext>
            </a:extLst>
          </p:cNvPr>
          <p:cNvSpPr/>
          <p:nvPr/>
        </p:nvSpPr>
        <p:spPr>
          <a:xfrm>
            <a:off x="1325975" y="2905958"/>
            <a:ext cx="2339102" cy="461665"/>
          </a:xfrm>
          <a:prstGeom prst="rect">
            <a:avLst/>
          </a:prstGeom>
        </p:spPr>
        <p:txBody>
          <a:bodyPr wrap="none">
            <a:spAutoFit/>
          </a:bodyPr>
          <a:lstStyle/>
          <a:p>
            <a:r>
              <a:rPr lang="zh-CN" altLang="en-US" sz="2400" dirty="0"/>
              <a:t>中间层数据流图</a:t>
            </a:r>
          </a:p>
        </p:txBody>
      </p:sp>
      <p:sp>
        <p:nvSpPr>
          <p:cNvPr id="11" name="矩形 10">
            <a:extLst>
              <a:ext uri="{FF2B5EF4-FFF2-40B4-BE49-F238E27FC236}">
                <a16:creationId xmlns:a16="http://schemas.microsoft.com/office/drawing/2014/main" id="{EA147456-E3BD-B143-9BDB-02132F9E8E93}"/>
              </a:ext>
            </a:extLst>
          </p:cNvPr>
          <p:cNvSpPr/>
          <p:nvPr/>
        </p:nvSpPr>
        <p:spPr>
          <a:xfrm>
            <a:off x="1415623" y="4260917"/>
            <a:ext cx="2031325" cy="461665"/>
          </a:xfrm>
          <a:prstGeom prst="rect">
            <a:avLst/>
          </a:prstGeom>
        </p:spPr>
        <p:txBody>
          <a:bodyPr wrap="none">
            <a:spAutoFit/>
          </a:bodyPr>
          <a:lstStyle/>
          <a:p>
            <a:r>
              <a:rPr lang="zh-CN" altLang="en-US" sz="2400" dirty="0"/>
              <a:t>底层数据流图</a:t>
            </a:r>
          </a:p>
        </p:txBody>
      </p:sp>
      <p:sp>
        <p:nvSpPr>
          <p:cNvPr id="12" name="矩形 11">
            <a:extLst>
              <a:ext uri="{FF2B5EF4-FFF2-40B4-BE49-F238E27FC236}">
                <a16:creationId xmlns:a16="http://schemas.microsoft.com/office/drawing/2014/main" id="{D6BA6A88-CD4A-264A-A6EE-5843CB451075}"/>
              </a:ext>
            </a:extLst>
          </p:cNvPr>
          <p:cNvSpPr/>
          <p:nvPr/>
        </p:nvSpPr>
        <p:spPr>
          <a:xfrm>
            <a:off x="910699" y="5341094"/>
            <a:ext cx="10370601" cy="830997"/>
          </a:xfrm>
          <a:prstGeom prst="rect">
            <a:avLst/>
          </a:prstGeom>
        </p:spPr>
        <p:txBody>
          <a:bodyPr wrap="square">
            <a:spAutoFit/>
          </a:bodyPr>
          <a:lstStyle/>
          <a:p>
            <a:r>
              <a:rPr lang="zh-CN" altLang="en-US" sz="2400" dirty="0"/>
              <a:t>数据流图的分层思想体现了需求建模的</a:t>
            </a:r>
            <a:r>
              <a:rPr lang="zh-CN" altLang="en-US" sz="2400" dirty="0">
                <a:solidFill>
                  <a:srgbClr val="FF0000"/>
                </a:solidFill>
              </a:rPr>
              <a:t>抽象和信息隐藏</a:t>
            </a:r>
            <a:r>
              <a:rPr lang="zh-CN" altLang="en-US" sz="2400" dirty="0"/>
              <a:t>，即上层处理不需要考虑下层处理的细节，暂时掩盖了下层加工的功能以及加工之间的复杂关系</a:t>
            </a:r>
          </a:p>
        </p:txBody>
      </p:sp>
    </p:spTree>
    <p:extLst>
      <p:ext uri="{BB962C8B-B14F-4D97-AF65-F5344CB8AC3E}">
        <p14:creationId xmlns:p14="http://schemas.microsoft.com/office/powerpoint/2010/main" val="2318140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CBEB8B-3C92-1947-B5C1-B5FE0091C8D8}"/>
              </a:ext>
            </a:extLst>
          </p:cNvPr>
          <p:cNvSpPr>
            <a:spLocks noGrp="1"/>
          </p:cNvSpPr>
          <p:nvPr>
            <p:ph type="title"/>
          </p:nvPr>
        </p:nvSpPr>
        <p:spPr/>
        <p:txBody>
          <a:bodyPr/>
          <a:lstStyle/>
          <a:p>
            <a:r>
              <a:rPr lang="en-US" altLang="zh-CN" dirty="0"/>
              <a:t>3.2.1 </a:t>
            </a:r>
            <a:r>
              <a:rPr lang="zh-CN" altLang="en-US" dirty="0"/>
              <a:t>数据流图</a:t>
            </a:r>
            <a:endParaRPr kumimoji="1" lang="zh-CN" altLang="en-US" dirty="0"/>
          </a:p>
        </p:txBody>
      </p:sp>
      <p:sp>
        <p:nvSpPr>
          <p:cNvPr id="3" name="内容占位符 2">
            <a:extLst>
              <a:ext uri="{FF2B5EF4-FFF2-40B4-BE49-F238E27FC236}">
                <a16:creationId xmlns:a16="http://schemas.microsoft.com/office/drawing/2014/main" id="{398A1E8D-9FFD-C04F-A141-B3263853CE00}"/>
              </a:ext>
            </a:extLst>
          </p:cNvPr>
          <p:cNvSpPr>
            <a:spLocks noGrp="1"/>
          </p:cNvSpPr>
          <p:nvPr>
            <p:ph idx="1"/>
          </p:nvPr>
        </p:nvSpPr>
        <p:spPr/>
        <p:txBody>
          <a:bodyPr/>
          <a:lstStyle/>
          <a:p>
            <a:r>
              <a:rPr lang="zh-CN" altLang="en-US" sz="2800" dirty="0"/>
              <a:t>完成</a:t>
            </a:r>
            <a:r>
              <a:rPr lang="en-US" altLang="zh-CN" sz="2800" dirty="0">
                <a:latin typeface="隶书" pitchFamily="49" charset="-122"/>
              </a:rPr>
              <a:t>DFD</a:t>
            </a:r>
            <a:r>
              <a:rPr lang="zh-CN" altLang="en-US" sz="2800" dirty="0"/>
              <a:t>的步骤及要点</a:t>
            </a:r>
            <a:endParaRPr lang="en-US" altLang="zh-CN" sz="2800" dirty="0"/>
          </a:p>
          <a:p>
            <a:pPr>
              <a:buFont typeface="Wingdings" pitchFamily="2" charset="2"/>
              <a:buChar char="l"/>
            </a:pPr>
            <a:r>
              <a:rPr lang="zh-CN" altLang="en-US" sz="2600" dirty="0"/>
              <a:t>从问题描述中提取</a:t>
            </a:r>
            <a:r>
              <a:rPr lang="en-US" altLang="zh-CN" sz="2600" dirty="0"/>
              <a:t>DFD</a:t>
            </a:r>
            <a:r>
              <a:rPr lang="zh-CN" altLang="en-US" sz="2600" dirty="0"/>
              <a:t>的</a:t>
            </a:r>
            <a:r>
              <a:rPr lang="zh-CN" altLang="en-US" sz="2600" dirty="0">
                <a:solidFill>
                  <a:schemeClr val="hlink"/>
                </a:solidFill>
              </a:rPr>
              <a:t>四种成分</a:t>
            </a:r>
            <a:r>
              <a:rPr lang="zh-CN" altLang="en-US" sz="2600" dirty="0"/>
              <a:t>：</a:t>
            </a:r>
          </a:p>
          <a:p>
            <a:pPr lvl="1">
              <a:buFont typeface="Wingdings" pitchFamily="2" charset="2"/>
              <a:buChar char="n"/>
            </a:pPr>
            <a:r>
              <a:rPr lang="zh-CN" altLang="en-US" sz="2400" dirty="0"/>
              <a:t>数据源点和终点</a:t>
            </a:r>
          </a:p>
          <a:p>
            <a:pPr lvl="1">
              <a:buFont typeface="Wingdings" pitchFamily="2" charset="2"/>
              <a:buChar char="n"/>
            </a:pPr>
            <a:r>
              <a:rPr lang="zh-CN" altLang="en-US" sz="2400" dirty="0"/>
              <a:t>处理（加工）</a:t>
            </a:r>
          </a:p>
          <a:p>
            <a:pPr lvl="1">
              <a:buFont typeface="Wingdings" pitchFamily="2" charset="2"/>
              <a:buChar char="n"/>
            </a:pPr>
            <a:r>
              <a:rPr lang="zh-CN" altLang="en-US" sz="2400" dirty="0"/>
              <a:t>数据流</a:t>
            </a:r>
            <a:endParaRPr lang="en-US" altLang="zh-CN" sz="2400" dirty="0"/>
          </a:p>
          <a:p>
            <a:pPr lvl="1">
              <a:buFont typeface="Wingdings" pitchFamily="2" charset="2"/>
              <a:buChar char="n"/>
            </a:pPr>
            <a:r>
              <a:rPr lang="zh-CN" altLang="en-US" sz="2400" dirty="0"/>
              <a:t>数据存储</a:t>
            </a:r>
          </a:p>
          <a:p>
            <a:pPr>
              <a:buFont typeface="Wingdings" pitchFamily="2" charset="2"/>
              <a:buChar char="l"/>
            </a:pPr>
            <a:r>
              <a:rPr lang="zh-CN" altLang="en-US" sz="2600" dirty="0"/>
              <a:t>不是所有数据存储和数据流都能直接从问题描述中提取出来</a:t>
            </a:r>
            <a:endParaRPr lang="en-US" altLang="zh-CN" sz="2600" dirty="0"/>
          </a:p>
          <a:p>
            <a:pPr>
              <a:buFont typeface="Wingdings" pitchFamily="2" charset="2"/>
              <a:buChar char="l"/>
            </a:pPr>
            <a:r>
              <a:rPr lang="zh-CN" altLang="en-US" sz="2600" dirty="0">
                <a:latin typeface="Times New Roman" panose="02020603050405020304" pitchFamily="18" charset="0"/>
              </a:rPr>
              <a:t>按自外向内、自顶向下、逐层细化、完善求精的方法画出</a:t>
            </a:r>
            <a:r>
              <a:rPr lang="en-US" altLang="zh-CN" sz="2600" dirty="0">
                <a:latin typeface="Times New Roman" panose="02020603050405020304" pitchFamily="18" charset="0"/>
              </a:rPr>
              <a:t>DFD</a:t>
            </a:r>
          </a:p>
          <a:p>
            <a:pPr>
              <a:buFont typeface="Wingdings" pitchFamily="2" charset="2"/>
              <a:buChar char="l"/>
            </a:pPr>
            <a:r>
              <a:rPr lang="zh-CN" altLang="en-US" sz="2600" dirty="0">
                <a:latin typeface="Times New Roman" panose="02020603050405020304" pitchFamily="18" charset="0"/>
              </a:rPr>
              <a:t>当进一步分解涉及如何</a:t>
            </a:r>
            <a:r>
              <a:rPr lang="zh-CN" altLang="en-US" sz="2600" dirty="0">
                <a:solidFill>
                  <a:schemeClr val="hlink"/>
                </a:solidFill>
                <a:latin typeface="Times New Roman" panose="02020603050405020304" pitchFamily="18" charset="0"/>
              </a:rPr>
              <a:t>具体实现</a:t>
            </a:r>
            <a:r>
              <a:rPr lang="zh-CN" altLang="en-US" sz="2600" dirty="0">
                <a:latin typeface="Times New Roman" panose="02020603050405020304" pitchFamily="18" charset="0"/>
              </a:rPr>
              <a:t>一个功能时就</a:t>
            </a:r>
            <a:r>
              <a:rPr lang="zh-CN" altLang="en-US" sz="2600" dirty="0">
                <a:solidFill>
                  <a:schemeClr val="hlink"/>
                </a:solidFill>
                <a:latin typeface="Times New Roman" panose="02020603050405020304" pitchFamily="18" charset="0"/>
              </a:rPr>
              <a:t>不</a:t>
            </a:r>
            <a:r>
              <a:rPr lang="zh-CN" altLang="en-US" sz="2600" dirty="0">
                <a:latin typeface="Times New Roman" panose="02020603050405020304" pitchFamily="18" charset="0"/>
              </a:rPr>
              <a:t>应该再</a:t>
            </a:r>
            <a:r>
              <a:rPr lang="zh-CN" altLang="en-US" sz="2600" dirty="0">
                <a:solidFill>
                  <a:schemeClr val="hlink"/>
                </a:solidFill>
                <a:latin typeface="Times New Roman" panose="02020603050405020304" pitchFamily="18" charset="0"/>
              </a:rPr>
              <a:t>分解</a:t>
            </a:r>
            <a:r>
              <a:rPr lang="zh-CN" altLang="en-US" sz="2600" dirty="0">
                <a:latin typeface="Times New Roman" panose="02020603050405020304" pitchFamily="18" charset="0"/>
              </a:rPr>
              <a:t>了</a:t>
            </a:r>
          </a:p>
          <a:p>
            <a:pPr>
              <a:buFont typeface="Wingdings" pitchFamily="2" charset="2"/>
              <a:buChar char="l"/>
            </a:pPr>
            <a:r>
              <a:rPr lang="zh-CN" altLang="en-US" sz="2600" dirty="0"/>
              <a:t>对</a:t>
            </a:r>
            <a:r>
              <a:rPr lang="en-US" altLang="zh-CN" sz="2600" dirty="0"/>
              <a:t>DFD</a:t>
            </a:r>
            <a:r>
              <a:rPr lang="zh-CN" altLang="en-US" sz="2600" dirty="0"/>
              <a:t>层细化时必须保持信息连续性</a:t>
            </a:r>
          </a:p>
          <a:p>
            <a:endParaRPr lang="en-US" altLang="zh-CN" dirty="0"/>
          </a:p>
          <a:p>
            <a:endParaRPr kumimoji="1" lang="zh-CN" altLang="en-US" dirty="0"/>
          </a:p>
        </p:txBody>
      </p:sp>
      <p:sp>
        <p:nvSpPr>
          <p:cNvPr id="4" name="日期占位符 3">
            <a:extLst>
              <a:ext uri="{FF2B5EF4-FFF2-40B4-BE49-F238E27FC236}">
                <a16:creationId xmlns:a16="http://schemas.microsoft.com/office/drawing/2014/main" id="{E34664B4-9706-004B-AD58-E596A4AF60A1}"/>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7FD2F12B-ECFC-4245-A1A7-73800CBEF66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374238FA-6E1D-384D-874E-FB904C7F2061}"/>
              </a:ext>
            </a:extLst>
          </p:cNvPr>
          <p:cNvSpPr>
            <a:spLocks noGrp="1"/>
          </p:cNvSpPr>
          <p:nvPr>
            <p:ph type="sldNum" sz="quarter" idx="12"/>
          </p:nvPr>
        </p:nvSpPr>
        <p:spPr/>
        <p:txBody>
          <a:bodyPr/>
          <a:lstStyle/>
          <a:p>
            <a:fld id="{5B3F3CCD-5AE8-4BDA-99FD-25BB3DCCC447}" type="slidenum">
              <a:rPr lang="zh-CN" altLang="en-US" smtClean="0"/>
              <a:pPr/>
              <a:t>27</a:t>
            </a:fld>
            <a:endParaRPr lang="zh-CN" altLang="en-US"/>
          </a:p>
        </p:txBody>
      </p:sp>
    </p:spTree>
    <p:extLst>
      <p:ext uri="{BB962C8B-B14F-4D97-AF65-F5344CB8AC3E}">
        <p14:creationId xmlns:p14="http://schemas.microsoft.com/office/powerpoint/2010/main" val="3317444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ED71C-E0EE-C644-9626-4C70FA1940D6}"/>
              </a:ext>
            </a:extLst>
          </p:cNvPr>
          <p:cNvSpPr>
            <a:spLocks noGrp="1"/>
          </p:cNvSpPr>
          <p:nvPr>
            <p:ph type="title"/>
          </p:nvPr>
        </p:nvSpPr>
        <p:spPr/>
        <p:txBody>
          <a:bodyPr/>
          <a:lstStyle/>
          <a:p>
            <a:r>
              <a:rPr lang="en-US" altLang="zh-CN" dirty="0"/>
              <a:t>3.2.1 </a:t>
            </a:r>
            <a:r>
              <a:rPr lang="zh-CN" altLang="en-US" dirty="0"/>
              <a:t>数据流图</a:t>
            </a:r>
            <a:endParaRPr kumimoji="1" lang="zh-CN" altLang="en-US" dirty="0"/>
          </a:p>
        </p:txBody>
      </p:sp>
      <p:sp>
        <p:nvSpPr>
          <p:cNvPr id="3" name="内容占位符 2">
            <a:extLst>
              <a:ext uri="{FF2B5EF4-FFF2-40B4-BE49-F238E27FC236}">
                <a16:creationId xmlns:a16="http://schemas.microsoft.com/office/drawing/2014/main" id="{6A4D0833-0A0C-BF44-BD13-68FF6845BC87}"/>
              </a:ext>
            </a:extLst>
          </p:cNvPr>
          <p:cNvSpPr>
            <a:spLocks noGrp="1"/>
          </p:cNvSpPr>
          <p:nvPr>
            <p:ph idx="1"/>
          </p:nvPr>
        </p:nvSpPr>
        <p:spPr/>
        <p:txBody>
          <a:bodyPr/>
          <a:lstStyle/>
          <a:p>
            <a:r>
              <a:rPr kumimoji="1" lang="zh-CN" altLang="en-US" sz="2800" dirty="0"/>
              <a:t>命名</a:t>
            </a:r>
            <a:endParaRPr kumimoji="1" lang="en-US" altLang="zh-CN" sz="2800" dirty="0"/>
          </a:p>
          <a:p>
            <a:pPr>
              <a:buFont typeface="Wingdings" pitchFamily="2" charset="2"/>
              <a:buChar char="l"/>
            </a:pPr>
            <a:r>
              <a:rPr lang="zh-CN" altLang="en-US" sz="2400" dirty="0">
                <a:latin typeface="Times New Roman" panose="02020603050405020304" pitchFamily="18" charset="0"/>
              </a:rPr>
              <a:t>数据流和数据存储</a:t>
            </a:r>
            <a:r>
              <a:rPr lang="zh-CN" altLang="en-US" sz="2800" dirty="0">
                <a:effectLst>
                  <a:outerShdw blurRad="38100" dist="38100" dir="2700000" algn="tl">
                    <a:srgbClr val="C0C0C0"/>
                  </a:outerShdw>
                </a:effectLst>
                <a:latin typeface="Times New Roman" panose="02020603050405020304" pitchFamily="18" charset="0"/>
              </a:rPr>
              <a:t>（名词或名词性短语）</a:t>
            </a:r>
          </a:p>
          <a:p>
            <a:pPr lvl="1">
              <a:buFont typeface="Wingdings" pitchFamily="2" charset="2"/>
              <a:buChar char="n"/>
            </a:pPr>
            <a:r>
              <a:rPr lang="zh-CN" altLang="en-US" sz="2000" dirty="0">
                <a:latin typeface="Times New Roman" panose="02020603050405020304" pitchFamily="18" charset="0"/>
              </a:rPr>
              <a:t>名字应代表其整个内容而非其某些成分</a:t>
            </a:r>
          </a:p>
          <a:p>
            <a:pPr lvl="1">
              <a:buFont typeface="Wingdings" pitchFamily="2" charset="2"/>
              <a:buChar char="n"/>
            </a:pPr>
            <a:r>
              <a:rPr lang="zh-CN" altLang="en-US" sz="2000" dirty="0">
                <a:latin typeface="Times New Roman" panose="02020603050405020304" pitchFamily="18" charset="0"/>
              </a:rPr>
              <a:t>不使用空洞的、缺乏具体含义的名字</a:t>
            </a:r>
          </a:p>
          <a:p>
            <a:pPr>
              <a:buFont typeface="Wingdings" pitchFamily="2" charset="2"/>
              <a:buChar char="l"/>
            </a:pPr>
            <a:r>
              <a:rPr lang="zh-CN" altLang="en-US" sz="2400" dirty="0">
                <a:latin typeface="Times New Roman" panose="02020603050405020304" pitchFamily="18" charset="0"/>
              </a:rPr>
              <a:t>处理</a:t>
            </a:r>
            <a:r>
              <a:rPr lang="zh-CN" altLang="en-US" sz="2800" dirty="0">
                <a:effectLst>
                  <a:outerShdw blurRad="38100" dist="38100" dir="2700000" algn="tl">
                    <a:srgbClr val="C0C0C0"/>
                  </a:outerShdw>
                </a:effectLst>
                <a:latin typeface="Times New Roman" panose="02020603050405020304" pitchFamily="18" charset="0"/>
              </a:rPr>
              <a:t>（及物动词＋宾语）</a:t>
            </a:r>
          </a:p>
          <a:p>
            <a:pPr lvl="1">
              <a:buFont typeface="Wingdings" pitchFamily="2" charset="2"/>
              <a:buChar char="n"/>
            </a:pPr>
            <a:r>
              <a:rPr lang="zh-CN" altLang="en-US" sz="2000" dirty="0"/>
              <a:t> 先为数据流命名，再为与之关联的处理命名</a:t>
            </a:r>
          </a:p>
          <a:p>
            <a:pPr lvl="1">
              <a:buFont typeface="Wingdings" pitchFamily="2" charset="2"/>
              <a:buChar char="n"/>
            </a:pPr>
            <a:r>
              <a:rPr lang="zh-CN" altLang="en-US" sz="2000" dirty="0">
                <a:latin typeface="Times New Roman" panose="02020603050405020304" pitchFamily="18" charset="0"/>
              </a:rPr>
              <a:t>名字应反映整个处理的功能而非其部分功能</a:t>
            </a:r>
          </a:p>
          <a:p>
            <a:pPr lvl="1">
              <a:buFont typeface="Wingdings" pitchFamily="2" charset="2"/>
              <a:buChar char="n"/>
            </a:pPr>
            <a:r>
              <a:rPr lang="zh-CN" altLang="en-US" sz="2000" dirty="0">
                <a:latin typeface="Times New Roman" panose="02020603050405020304" pitchFamily="18" charset="0"/>
              </a:rPr>
              <a:t>仅包含</a:t>
            </a:r>
            <a:r>
              <a:rPr lang="zh-CN" altLang="en-US" sz="2000" dirty="0">
                <a:solidFill>
                  <a:schemeClr val="hlink"/>
                </a:solidFill>
                <a:latin typeface="Times New Roman" panose="02020603050405020304" pitchFamily="18" charset="0"/>
              </a:rPr>
              <a:t>一个动词</a:t>
            </a:r>
            <a:r>
              <a:rPr lang="zh-CN" altLang="en-US" sz="2000" dirty="0">
                <a:latin typeface="Times New Roman" panose="02020603050405020304" pitchFamily="18" charset="0"/>
              </a:rPr>
              <a:t>，否则应分解处理</a:t>
            </a:r>
          </a:p>
          <a:p>
            <a:pPr>
              <a:buFont typeface="Wingdings" pitchFamily="2" charset="2"/>
              <a:buChar char="l"/>
            </a:pPr>
            <a:r>
              <a:rPr lang="zh-CN" altLang="en-US" sz="2400" dirty="0">
                <a:latin typeface="Times New Roman" panose="02020603050405020304" pitchFamily="18" charset="0"/>
              </a:rPr>
              <a:t>数据源点/终点</a:t>
            </a:r>
            <a:r>
              <a:rPr lang="zh-CN" altLang="en-US" sz="2800" dirty="0">
                <a:effectLst>
                  <a:outerShdw blurRad="38100" dist="38100" dir="2700000" algn="tl">
                    <a:srgbClr val="C0C0C0"/>
                  </a:outerShdw>
                </a:effectLst>
                <a:latin typeface="Times New Roman" panose="02020603050405020304" pitchFamily="18" charset="0"/>
              </a:rPr>
              <a:t>（问题域习惯使用的名词）</a:t>
            </a:r>
            <a:endParaRPr lang="zh-CN" altLang="en-US" dirty="0">
              <a:latin typeface="Times New Roman" panose="02020603050405020304" pitchFamily="18" charset="0"/>
            </a:endParaRPr>
          </a:p>
          <a:p>
            <a:endParaRPr kumimoji="1" lang="zh-CN" altLang="en-US" dirty="0"/>
          </a:p>
        </p:txBody>
      </p:sp>
      <p:sp>
        <p:nvSpPr>
          <p:cNvPr id="4" name="日期占位符 3">
            <a:extLst>
              <a:ext uri="{FF2B5EF4-FFF2-40B4-BE49-F238E27FC236}">
                <a16:creationId xmlns:a16="http://schemas.microsoft.com/office/drawing/2014/main" id="{1B83517B-B0E7-DF40-BD3A-BC54B6303BE6}"/>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8A13A730-E5C6-D44E-93D6-47293FDCA82E}"/>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8AEA1591-5C12-FC42-BC6E-27DE01F8AEC8}"/>
              </a:ext>
            </a:extLst>
          </p:cNvPr>
          <p:cNvSpPr>
            <a:spLocks noGrp="1"/>
          </p:cNvSpPr>
          <p:nvPr>
            <p:ph type="sldNum" sz="quarter" idx="12"/>
          </p:nvPr>
        </p:nvSpPr>
        <p:spPr/>
        <p:txBody>
          <a:bodyPr/>
          <a:lstStyle/>
          <a:p>
            <a:fld id="{5B3F3CCD-5AE8-4BDA-99FD-25BB3DCCC447}" type="slidenum">
              <a:rPr lang="zh-CN" altLang="en-US" smtClean="0"/>
              <a:pPr/>
              <a:t>28</a:t>
            </a:fld>
            <a:endParaRPr lang="zh-CN" altLang="en-US"/>
          </a:p>
        </p:txBody>
      </p:sp>
    </p:spTree>
    <p:extLst>
      <p:ext uri="{BB962C8B-B14F-4D97-AF65-F5344CB8AC3E}">
        <p14:creationId xmlns:p14="http://schemas.microsoft.com/office/powerpoint/2010/main" val="2807074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1072E6-4A4E-5141-B2AF-EB6E789B2A6E}"/>
              </a:ext>
            </a:extLst>
          </p:cNvPr>
          <p:cNvSpPr>
            <a:spLocks noGrp="1"/>
          </p:cNvSpPr>
          <p:nvPr>
            <p:ph type="title"/>
          </p:nvPr>
        </p:nvSpPr>
        <p:spPr/>
        <p:txBody>
          <a:bodyPr/>
          <a:lstStyle/>
          <a:p>
            <a:r>
              <a:rPr lang="en-US" altLang="zh-CN" dirty="0"/>
              <a:t>3.2.1 </a:t>
            </a:r>
            <a:r>
              <a:rPr lang="zh-CN" altLang="en-US" dirty="0"/>
              <a:t>数据流图</a:t>
            </a:r>
            <a:endParaRPr kumimoji="1" lang="zh-CN" altLang="en-US" dirty="0"/>
          </a:p>
        </p:txBody>
      </p:sp>
      <p:sp>
        <p:nvSpPr>
          <p:cNvPr id="3" name="内容占位符 2">
            <a:extLst>
              <a:ext uri="{FF2B5EF4-FFF2-40B4-BE49-F238E27FC236}">
                <a16:creationId xmlns:a16="http://schemas.microsoft.com/office/drawing/2014/main" id="{799B4954-A2B0-0149-90B2-D71CFF640D0B}"/>
              </a:ext>
            </a:extLst>
          </p:cNvPr>
          <p:cNvSpPr>
            <a:spLocks noGrp="1"/>
          </p:cNvSpPr>
          <p:nvPr>
            <p:ph idx="1"/>
          </p:nvPr>
        </p:nvSpPr>
        <p:spPr/>
        <p:txBody>
          <a:bodyPr>
            <a:normAutofit/>
          </a:bodyPr>
          <a:lstStyle/>
          <a:p>
            <a:r>
              <a:rPr kumimoji="1" lang="zh-CN" altLang="en-US" sz="2800" dirty="0"/>
              <a:t>常用工具：</a:t>
            </a:r>
            <a:r>
              <a:rPr kumimoji="1" lang="en-US" altLang="zh-CN" sz="2800" dirty="0" err="1"/>
              <a:t>visio</a:t>
            </a:r>
            <a:endParaRPr kumimoji="1" lang="zh-CN" altLang="en-US" sz="2800" dirty="0"/>
          </a:p>
        </p:txBody>
      </p:sp>
      <p:sp>
        <p:nvSpPr>
          <p:cNvPr id="4" name="日期占位符 3">
            <a:extLst>
              <a:ext uri="{FF2B5EF4-FFF2-40B4-BE49-F238E27FC236}">
                <a16:creationId xmlns:a16="http://schemas.microsoft.com/office/drawing/2014/main" id="{92FA5572-39B6-5841-8EE1-1318C13AEBD9}"/>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7D3935A7-DBBC-384A-8494-131873AD6959}"/>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22AF8317-5767-B344-96E2-FC5FF3BCA173}"/>
              </a:ext>
            </a:extLst>
          </p:cNvPr>
          <p:cNvSpPr>
            <a:spLocks noGrp="1"/>
          </p:cNvSpPr>
          <p:nvPr>
            <p:ph type="sldNum" sz="quarter" idx="12"/>
          </p:nvPr>
        </p:nvSpPr>
        <p:spPr/>
        <p:txBody>
          <a:bodyPr/>
          <a:lstStyle/>
          <a:p>
            <a:fld id="{5B3F3CCD-5AE8-4BDA-99FD-25BB3DCCC447}" type="slidenum">
              <a:rPr lang="zh-CN" altLang="en-US" smtClean="0"/>
              <a:pPr/>
              <a:t>29</a:t>
            </a:fld>
            <a:endParaRPr lang="zh-CN" altLang="en-US"/>
          </a:p>
        </p:txBody>
      </p:sp>
      <p:pic>
        <p:nvPicPr>
          <p:cNvPr id="7" name="Picture 4">
            <a:extLst>
              <a:ext uri="{FF2B5EF4-FFF2-40B4-BE49-F238E27FC236}">
                <a16:creationId xmlns:a16="http://schemas.microsoft.com/office/drawing/2014/main" id="{CEAC6096-716F-5646-BA57-1B7FB3454E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6185" y="1020621"/>
            <a:ext cx="7101449" cy="5120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040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B4432-8730-4958-87E3-A9C3D35142D6}"/>
              </a:ext>
            </a:extLst>
          </p:cNvPr>
          <p:cNvSpPr>
            <a:spLocks noGrp="1"/>
          </p:cNvSpPr>
          <p:nvPr>
            <p:ph type="title"/>
          </p:nvPr>
        </p:nvSpPr>
        <p:spPr/>
        <p:txBody>
          <a:bodyPr/>
          <a:lstStyle/>
          <a:p>
            <a:r>
              <a:rPr lang="zh-CN" altLang="en-US" dirty="0"/>
              <a:t>结构化方法学</a:t>
            </a:r>
          </a:p>
        </p:txBody>
      </p:sp>
      <p:sp>
        <p:nvSpPr>
          <p:cNvPr id="3" name="内容占位符 2">
            <a:extLst>
              <a:ext uri="{FF2B5EF4-FFF2-40B4-BE49-F238E27FC236}">
                <a16:creationId xmlns:a16="http://schemas.microsoft.com/office/drawing/2014/main" id="{26616148-4499-43DF-ADD7-24BA17D86FA6}"/>
              </a:ext>
            </a:extLst>
          </p:cNvPr>
          <p:cNvSpPr>
            <a:spLocks noGrp="1"/>
          </p:cNvSpPr>
          <p:nvPr>
            <p:ph idx="1"/>
          </p:nvPr>
        </p:nvSpPr>
        <p:spPr/>
        <p:txBody>
          <a:bodyPr/>
          <a:lstStyle/>
          <a:p>
            <a:r>
              <a:rPr lang="zh-CN" altLang="en-US" sz="3200" dirty="0"/>
              <a:t>你在开发结构化程序时，有没有想过如何划分阶段？</a:t>
            </a:r>
            <a:endParaRPr lang="en-US" altLang="zh-CN" sz="3200" dirty="0"/>
          </a:p>
          <a:p>
            <a:pPr marL="0" indent="0">
              <a:buNone/>
            </a:pPr>
            <a:endParaRPr lang="zh-CN" altLang="en-US" dirty="0"/>
          </a:p>
        </p:txBody>
      </p:sp>
      <p:sp>
        <p:nvSpPr>
          <p:cNvPr id="4" name="日期占位符 3">
            <a:extLst>
              <a:ext uri="{FF2B5EF4-FFF2-40B4-BE49-F238E27FC236}">
                <a16:creationId xmlns:a16="http://schemas.microsoft.com/office/drawing/2014/main" id="{F0AB9B51-EBFE-4B1C-82A6-8B4B4F21236F}"/>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FB1ECCB9-1198-40F7-9805-8F3CB4D67293}"/>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FF448DDC-177A-4993-B3E5-D9FEA19C07EB}"/>
              </a:ext>
            </a:extLst>
          </p:cNvPr>
          <p:cNvSpPr>
            <a:spLocks noGrp="1"/>
          </p:cNvSpPr>
          <p:nvPr>
            <p:ph type="sldNum" sz="quarter" idx="12"/>
          </p:nvPr>
        </p:nvSpPr>
        <p:spPr/>
        <p:txBody>
          <a:bodyPr/>
          <a:lstStyle/>
          <a:p>
            <a:fld id="{5B3F3CCD-5AE8-4BDA-99FD-25BB3DCCC447}" type="slidenum">
              <a:rPr lang="zh-CN" altLang="en-US" smtClean="0"/>
              <a:pPr/>
              <a:t>3</a:t>
            </a:fld>
            <a:endParaRPr lang="zh-CN" altLang="en-US"/>
          </a:p>
        </p:txBody>
      </p:sp>
    </p:spTree>
    <p:extLst>
      <p:ext uri="{BB962C8B-B14F-4D97-AF65-F5344CB8AC3E}">
        <p14:creationId xmlns:p14="http://schemas.microsoft.com/office/powerpoint/2010/main" val="3936748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2BA59-2C9E-4D48-8B2D-F1937E843953}"/>
              </a:ext>
            </a:extLst>
          </p:cNvPr>
          <p:cNvSpPr>
            <a:spLocks noGrp="1"/>
          </p:cNvSpPr>
          <p:nvPr>
            <p:ph type="title"/>
          </p:nvPr>
        </p:nvSpPr>
        <p:spPr/>
        <p:txBody>
          <a:bodyPr/>
          <a:lstStyle/>
          <a:p>
            <a:r>
              <a:rPr kumimoji="1" lang="zh-CN" altLang="en-US" dirty="0"/>
              <a:t>例子：火车订票软件</a:t>
            </a:r>
          </a:p>
        </p:txBody>
      </p:sp>
      <p:sp>
        <p:nvSpPr>
          <p:cNvPr id="3" name="内容占位符 2">
            <a:extLst>
              <a:ext uri="{FF2B5EF4-FFF2-40B4-BE49-F238E27FC236}">
                <a16:creationId xmlns:a16="http://schemas.microsoft.com/office/drawing/2014/main" id="{0E80157F-6502-F145-878D-35FF375DFE17}"/>
              </a:ext>
            </a:extLst>
          </p:cNvPr>
          <p:cNvSpPr>
            <a:spLocks noGrp="1"/>
          </p:cNvSpPr>
          <p:nvPr>
            <p:ph idx="1"/>
          </p:nvPr>
        </p:nvSpPr>
        <p:spPr/>
        <p:txBody>
          <a:bodyPr>
            <a:normAutofit/>
          </a:bodyPr>
          <a:lstStyle/>
          <a:p>
            <a:r>
              <a:rPr kumimoji="1" lang="zh-CN" altLang="en-US" sz="2800" dirty="0"/>
              <a:t>基本系统模型</a:t>
            </a:r>
          </a:p>
          <a:p>
            <a:endParaRPr kumimoji="1" lang="zh-CN" altLang="en-US" sz="2800" dirty="0"/>
          </a:p>
        </p:txBody>
      </p:sp>
      <p:sp>
        <p:nvSpPr>
          <p:cNvPr id="4" name="日期占位符 3">
            <a:extLst>
              <a:ext uri="{FF2B5EF4-FFF2-40B4-BE49-F238E27FC236}">
                <a16:creationId xmlns:a16="http://schemas.microsoft.com/office/drawing/2014/main" id="{545D0D9D-D7E3-3C48-A95B-25387FE94B88}"/>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AD755868-F984-7749-B6C7-F4CA1FDC8675}"/>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4A2D4DE7-A308-9D47-AFAA-139D1D29682D}"/>
              </a:ext>
            </a:extLst>
          </p:cNvPr>
          <p:cNvSpPr>
            <a:spLocks noGrp="1"/>
          </p:cNvSpPr>
          <p:nvPr>
            <p:ph type="sldNum" sz="quarter" idx="12"/>
          </p:nvPr>
        </p:nvSpPr>
        <p:spPr/>
        <p:txBody>
          <a:bodyPr/>
          <a:lstStyle/>
          <a:p>
            <a:fld id="{5B3F3CCD-5AE8-4BDA-99FD-25BB3DCCC447}" type="slidenum">
              <a:rPr lang="zh-CN" altLang="en-US" smtClean="0"/>
              <a:pPr/>
              <a:t>30</a:t>
            </a:fld>
            <a:endParaRPr lang="zh-CN" altLang="en-US"/>
          </a:p>
        </p:txBody>
      </p:sp>
      <p:sp>
        <p:nvSpPr>
          <p:cNvPr id="8" name="矩形 7">
            <a:extLst>
              <a:ext uri="{FF2B5EF4-FFF2-40B4-BE49-F238E27FC236}">
                <a16:creationId xmlns:a16="http://schemas.microsoft.com/office/drawing/2014/main" id="{F8E1559A-0966-7E4C-A280-209F7101B6EB}"/>
              </a:ext>
            </a:extLst>
          </p:cNvPr>
          <p:cNvSpPr/>
          <p:nvPr/>
        </p:nvSpPr>
        <p:spPr>
          <a:xfrm>
            <a:off x="1694919" y="2911265"/>
            <a:ext cx="1440000" cy="720000"/>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a:t>订票人</a:t>
            </a:r>
          </a:p>
        </p:txBody>
      </p:sp>
      <p:sp>
        <p:nvSpPr>
          <p:cNvPr id="9" name="圆角矩形 8">
            <a:extLst>
              <a:ext uri="{FF2B5EF4-FFF2-40B4-BE49-F238E27FC236}">
                <a16:creationId xmlns:a16="http://schemas.microsoft.com/office/drawing/2014/main" id="{539CA1D4-DE02-8B48-B8B4-E3C0D4AA70D8}"/>
              </a:ext>
            </a:extLst>
          </p:cNvPr>
          <p:cNvSpPr/>
          <p:nvPr/>
        </p:nvSpPr>
        <p:spPr>
          <a:xfrm>
            <a:off x="5073256" y="2906961"/>
            <a:ext cx="1800000" cy="72000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a:t>订票软件</a:t>
            </a:r>
          </a:p>
        </p:txBody>
      </p:sp>
      <p:sp>
        <p:nvSpPr>
          <p:cNvPr id="10" name="流程 9">
            <a:extLst>
              <a:ext uri="{FF2B5EF4-FFF2-40B4-BE49-F238E27FC236}">
                <a16:creationId xmlns:a16="http://schemas.microsoft.com/office/drawing/2014/main" id="{E50BB674-07C4-5A43-A429-CB8A33961F85}"/>
              </a:ext>
            </a:extLst>
          </p:cNvPr>
          <p:cNvSpPr/>
          <p:nvPr/>
        </p:nvSpPr>
        <p:spPr>
          <a:xfrm>
            <a:off x="8819274" y="2906961"/>
            <a:ext cx="1440000" cy="720000"/>
          </a:xfrm>
          <a:prstGeom prst="flowChartProcess">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a:t>订票结果</a:t>
            </a:r>
          </a:p>
        </p:txBody>
      </p:sp>
      <p:cxnSp>
        <p:nvCxnSpPr>
          <p:cNvPr id="12" name="直线箭头连接符 11">
            <a:extLst>
              <a:ext uri="{FF2B5EF4-FFF2-40B4-BE49-F238E27FC236}">
                <a16:creationId xmlns:a16="http://schemas.microsoft.com/office/drawing/2014/main" id="{369AD35B-DD31-1545-8012-8E074018B67C}"/>
              </a:ext>
            </a:extLst>
          </p:cNvPr>
          <p:cNvCxnSpPr>
            <a:stCxn id="8" idx="3"/>
            <a:endCxn id="9" idx="1"/>
          </p:cNvCxnSpPr>
          <p:nvPr/>
        </p:nvCxnSpPr>
        <p:spPr>
          <a:xfrm flipV="1">
            <a:off x="3134919" y="3266961"/>
            <a:ext cx="1938337" cy="43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101B4D35-E481-474F-A7B2-A032A569A593}"/>
              </a:ext>
            </a:extLst>
          </p:cNvPr>
          <p:cNvCxnSpPr>
            <a:stCxn id="9" idx="3"/>
            <a:endCxn id="10" idx="1"/>
          </p:cNvCxnSpPr>
          <p:nvPr/>
        </p:nvCxnSpPr>
        <p:spPr>
          <a:xfrm>
            <a:off x="6873256" y="3266961"/>
            <a:ext cx="194601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6FBD59F-002F-3743-8A3F-93B0CBFD240C}"/>
              </a:ext>
            </a:extLst>
          </p:cNvPr>
          <p:cNvSpPr txBox="1"/>
          <p:nvPr/>
        </p:nvSpPr>
        <p:spPr>
          <a:xfrm>
            <a:off x="3372727" y="2841735"/>
            <a:ext cx="1415772" cy="461665"/>
          </a:xfrm>
          <a:prstGeom prst="rect">
            <a:avLst/>
          </a:prstGeom>
          <a:noFill/>
        </p:spPr>
        <p:txBody>
          <a:bodyPr wrap="none" rtlCol="0">
            <a:spAutoFit/>
          </a:bodyPr>
          <a:lstStyle/>
          <a:p>
            <a:r>
              <a:rPr kumimoji="1" lang="zh-CN" altLang="en-US" sz="2400" dirty="0"/>
              <a:t>出行信息</a:t>
            </a:r>
          </a:p>
        </p:txBody>
      </p:sp>
      <p:sp>
        <p:nvSpPr>
          <p:cNvPr id="16" name="文本框 15">
            <a:extLst>
              <a:ext uri="{FF2B5EF4-FFF2-40B4-BE49-F238E27FC236}">
                <a16:creationId xmlns:a16="http://schemas.microsoft.com/office/drawing/2014/main" id="{0255D8C3-3CC5-7E47-A399-7D8408788CAE}"/>
              </a:ext>
            </a:extLst>
          </p:cNvPr>
          <p:cNvSpPr txBox="1"/>
          <p:nvPr/>
        </p:nvSpPr>
        <p:spPr>
          <a:xfrm>
            <a:off x="7102136" y="2841735"/>
            <a:ext cx="1415772" cy="461665"/>
          </a:xfrm>
          <a:prstGeom prst="rect">
            <a:avLst/>
          </a:prstGeom>
          <a:noFill/>
        </p:spPr>
        <p:txBody>
          <a:bodyPr wrap="none" rtlCol="0">
            <a:spAutoFit/>
          </a:bodyPr>
          <a:lstStyle/>
          <a:p>
            <a:r>
              <a:rPr kumimoji="1" lang="zh-CN" altLang="en-US" sz="2400" dirty="0"/>
              <a:t>订票信息</a:t>
            </a:r>
          </a:p>
        </p:txBody>
      </p:sp>
    </p:spTree>
    <p:extLst>
      <p:ext uri="{BB962C8B-B14F-4D97-AF65-F5344CB8AC3E}">
        <p14:creationId xmlns:p14="http://schemas.microsoft.com/office/powerpoint/2010/main" val="3331352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2BA59-2C9E-4D48-8B2D-F1937E843953}"/>
              </a:ext>
            </a:extLst>
          </p:cNvPr>
          <p:cNvSpPr>
            <a:spLocks noGrp="1"/>
          </p:cNvSpPr>
          <p:nvPr>
            <p:ph type="title"/>
          </p:nvPr>
        </p:nvSpPr>
        <p:spPr/>
        <p:txBody>
          <a:bodyPr/>
          <a:lstStyle/>
          <a:p>
            <a:r>
              <a:rPr kumimoji="1" lang="zh-CN" altLang="en-US" dirty="0"/>
              <a:t>例子：火车订票软件</a:t>
            </a:r>
          </a:p>
        </p:txBody>
      </p:sp>
      <p:sp>
        <p:nvSpPr>
          <p:cNvPr id="3" name="内容占位符 2">
            <a:extLst>
              <a:ext uri="{FF2B5EF4-FFF2-40B4-BE49-F238E27FC236}">
                <a16:creationId xmlns:a16="http://schemas.microsoft.com/office/drawing/2014/main" id="{0E80157F-6502-F145-878D-35FF375DFE17}"/>
              </a:ext>
            </a:extLst>
          </p:cNvPr>
          <p:cNvSpPr>
            <a:spLocks noGrp="1"/>
          </p:cNvSpPr>
          <p:nvPr>
            <p:ph idx="1"/>
          </p:nvPr>
        </p:nvSpPr>
        <p:spPr>
          <a:xfrm>
            <a:off x="635961" y="963827"/>
            <a:ext cx="10806396" cy="5177116"/>
          </a:xfrm>
        </p:spPr>
        <p:txBody>
          <a:bodyPr>
            <a:normAutofit/>
          </a:bodyPr>
          <a:lstStyle/>
          <a:p>
            <a:r>
              <a:rPr lang="zh-CN" altLang="en-US" sz="2800" dirty="0"/>
              <a:t>功能级数据流图</a:t>
            </a:r>
            <a:endParaRPr kumimoji="1" lang="zh-CN" altLang="en-US" sz="2800" dirty="0"/>
          </a:p>
          <a:p>
            <a:endParaRPr kumimoji="1" lang="zh-CN" altLang="en-US" sz="2800" dirty="0"/>
          </a:p>
        </p:txBody>
      </p:sp>
      <p:sp>
        <p:nvSpPr>
          <p:cNvPr id="4" name="日期占位符 3">
            <a:extLst>
              <a:ext uri="{FF2B5EF4-FFF2-40B4-BE49-F238E27FC236}">
                <a16:creationId xmlns:a16="http://schemas.microsoft.com/office/drawing/2014/main" id="{545D0D9D-D7E3-3C48-A95B-25387FE94B88}"/>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AD755868-F984-7749-B6C7-F4CA1FDC8675}"/>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4A2D4DE7-A308-9D47-AFAA-139D1D29682D}"/>
              </a:ext>
            </a:extLst>
          </p:cNvPr>
          <p:cNvSpPr>
            <a:spLocks noGrp="1"/>
          </p:cNvSpPr>
          <p:nvPr>
            <p:ph type="sldNum" sz="quarter" idx="12"/>
          </p:nvPr>
        </p:nvSpPr>
        <p:spPr/>
        <p:txBody>
          <a:bodyPr/>
          <a:lstStyle/>
          <a:p>
            <a:fld id="{5B3F3CCD-5AE8-4BDA-99FD-25BB3DCCC447}" type="slidenum">
              <a:rPr lang="zh-CN" altLang="en-US" smtClean="0"/>
              <a:pPr/>
              <a:t>31</a:t>
            </a:fld>
            <a:endParaRPr lang="zh-CN" altLang="en-US"/>
          </a:p>
        </p:txBody>
      </p:sp>
      <p:sp>
        <p:nvSpPr>
          <p:cNvPr id="9" name="矩形 8">
            <a:extLst>
              <a:ext uri="{FF2B5EF4-FFF2-40B4-BE49-F238E27FC236}">
                <a16:creationId xmlns:a16="http://schemas.microsoft.com/office/drawing/2014/main" id="{F4062280-BBD4-A242-BA64-B209B72677C4}"/>
              </a:ext>
            </a:extLst>
          </p:cNvPr>
          <p:cNvSpPr/>
          <p:nvPr/>
        </p:nvSpPr>
        <p:spPr>
          <a:xfrm>
            <a:off x="1567595" y="1869537"/>
            <a:ext cx="1440000" cy="720000"/>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a:t>订票人</a:t>
            </a:r>
          </a:p>
        </p:txBody>
      </p:sp>
      <p:sp>
        <p:nvSpPr>
          <p:cNvPr id="10" name="圆角矩形 9">
            <a:extLst>
              <a:ext uri="{FF2B5EF4-FFF2-40B4-BE49-F238E27FC236}">
                <a16:creationId xmlns:a16="http://schemas.microsoft.com/office/drawing/2014/main" id="{A960EFFF-7F31-DC45-AAC5-C8EB5F4780E4}"/>
              </a:ext>
            </a:extLst>
          </p:cNvPr>
          <p:cNvSpPr/>
          <p:nvPr/>
        </p:nvSpPr>
        <p:spPr>
          <a:xfrm>
            <a:off x="4830182" y="1865233"/>
            <a:ext cx="1800000" cy="72000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a:t>查询车次</a:t>
            </a:r>
          </a:p>
        </p:txBody>
      </p:sp>
      <p:sp>
        <p:nvSpPr>
          <p:cNvPr id="11" name="流程 10">
            <a:extLst>
              <a:ext uri="{FF2B5EF4-FFF2-40B4-BE49-F238E27FC236}">
                <a16:creationId xmlns:a16="http://schemas.microsoft.com/office/drawing/2014/main" id="{96111E68-1603-6E48-8466-0F2D2FB5C5C3}"/>
              </a:ext>
            </a:extLst>
          </p:cNvPr>
          <p:cNvSpPr/>
          <p:nvPr/>
        </p:nvSpPr>
        <p:spPr>
          <a:xfrm>
            <a:off x="8499069" y="3652900"/>
            <a:ext cx="1440000" cy="720000"/>
          </a:xfrm>
          <a:prstGeom prst="flowChartProcess">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a:t>订票结果</a:t>
            </a:r>
          </a:p>
        </p:txBody>
      </p:sp>
      <p:cxnSp>
        <p:nvCxnSpPr>
          <p:cNvPr id="12" name="直线箭头连接符 11">
            <a:extLst>
              <a:ext uri="{FF2B5EF4-FFF2-40B4-BE49-F238E27FC236}">
                <a16:creationId xmlns:a16="http://schemas.microsoft.com/office/drawing/2014/main" id="{DD26D58D-A03B-C348-91DF-D15FA1468347}"/>
              </a:ext>
            </a:extLst>
          </p:cNvPr>
          <p:cNvCxnSpPr>
            <a:cxnSpLocks/>
            <a:stCxn id="9" idx="3"/>
          </p:cNvCxnSpPr>
          <p:nvPr/>
        </p:nvCxnSpPr>
        <p:spPr>
          <a:xfrm flipV="1">
            <a:off x="3007595" y="2225233"/>
            <a:ext cx="1800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605BBD97-0F2D-7545-9E0D-B68872038036}"/>
              </a:ext>
            </a:extLst>
          </p:cNvPr>
          <p:cNvCxnSpPr>
            <a:cxnSpLocks/>
            <a:stCxn id="10" idx="3"/>
          </p:cNvCxnSpPr>
          <p:nvPr/>
        </p:nvCxnSpPr>
        <p:spPr>
          <a:xfrm>
            <a:off x="6630182" y="2225233"/>
            <a:ext cx="1800000" cy="0"/>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56D927A-AEFA-C14B-B099-446E93AA70BB}"/>
              </a:ext>
            </a:extLst>
          </p:cNvPr>
          <p:cNvSpPr txBox="1"/>
          <p:nvPr/>
        </p:nvSpPr>
        <p:spPr>
          <a:xfrm>
            <a:off x="3245403" y="1800007"/>
            <a:ext cx="1415772" cy="461665"/>
          </a:xfrm>
          <a:prstGeom prst="rect">
            <a:avLst/>
          </a:prstGeom>
          <a:noFill/>
        </p:spPr>
        <p:txBody>
          <a:bodyPr wrap="none" rtlCol="0">
            <a:spAutoFit/>
          </a:bodyPr>
          <a:lstStyle/>
          <a:p>
            <a:r>
              <a:rPr kumimoji="1" lang="zh-CN" altLang="en-US" sz="2400" dirty="0"/>
              <a:t>出行信息</a:t>
            </a:r>
          </a:p>
        </p:txBody>
      </p:sp>
      <p:sp>
        <p:nvSpPr>
          <p:cNvPr id="15" name="文本框 14">
            <a:extLst>
              <a:ext uri="{FF2B5EF4-FFF2-40B4-BE49-F238E27FC236}">
                <a16:creationId xmlns:a16="http://schemas.microsoft.com/office/drawing/2014/main" id="{FE76306A-A438-8E49-B484-48EE2BD7A252}"/>
              </a:ext>
            </a:extLst>
          </p:cNvPr>
          <p:cNvSpPr txBox="1"/>
          <p:nvPr/>
        </p:nvSpPr>
        <p:spPr>
          <a:xfrm>
            <a:off x="6859062" y="1800007"/>
            <a:ext cx="1415772" cy="461665"/>
          </a:xfrm>
          <a:prstGeom prst="rect">
            <a:avLst/>
          </a:prstGeom>
          <a:noFill/>
        </p:spPr>
        <p:txBody>
          <a:bodyPr wrap="none" rtlCol="0">
            <a:spAutoFit/>
          </a:bodyPr>
          <a:lstStyle/>
          <a:p>
            <a:r>
              <a:rPr kumimoji="1" lang="zh-CN" altLang="en-US" sz="2400" dirty="0"/>
              <a:t>车次列表</a:t>
            </a:r>
          </a:p>
        </p:txBody>
      </p:sp>
      <p:grpSp>
        <p:nvGrpSpPr>
          <p:cNvPr id="16" name="组合 15">
            <a:extLst>
              <a:ext uri="{FF2B5EF4-FFF2-40B4-BE49-F238E27FC236}">
                <a16:creationId xmlns:a16="http://schemas.microsoft.com/office/drawing/2014/main" id="{FFB13CFA-950D-AE45-B6D9-BF7BB26CDD02}"/>
              </a:ext>
            </a:extLst>
          </p:cNvPr>
          <p:cNvGrpSpPr/>
          <p:nvPr/>
        </p:nvGrpSpPr>
        <p:grpSpPr>
          <a:xfrm>
            <a:off x="8452769" y="1873295"/>
            <a:ext cx="1800000" cy="720000"/>
            <a:chOff x="7303625" y="2915324"/>
            <a:chExt cx="1800000" cy="720000"/>
          </a:xfrm>
        </p:grpSpPr>
        <p:sp>
          <p:nvSpPr>
            <p:cNvPr id="17" name="文本框 16">
              <a:extLst>
                <a:ext uri="{FF2B5EF4-FFF2-40B4-BE49-F238E27FC236}">
                  <a16:creationId xmlns:a16="http://schemas.microsoft.com/office/drawing/2014/main" id="{1056FC6D-76D3-DC45-B13C-35F76C427F0C}"/>
                </a:ext>
              </a:extLst>
            </p:cNvPr>
            <p:cNvSpPr txBox="1"/>
            <p:nvPr/>
          </p:nvSpPr>
          <p:spPr>
            <a:xfrm>
              <a:off x="7315200" y="3027628"/>
              <a:ext cx="1723549" cy="461665"/>
            </a:xfrm>
            <a:prstGeom prst="rect">
              <a:avLst/>
            </a:prstGeom>
            <a:noFill/>
          </p:spPr>
          <p:txBody>
            <a:bodyPr wrap="none" rtlCol="0">
              <a:spAutoFit/>
            </a:bodyPr>
            <a:lstStyle/>
            <a:p>
              <a:r>
                <a:rPr kumimoji="1" lang="zh-CN" altLang="en-US" sz="2400" dirty="0"/>
                <a:t>列车信息库</a:t>
              </a:r>
            </a:p>
          </p:txBody>
        </p:sp>
        <p:cxnSp>
          <p:nvCxnSpPr>
            <p:cNvPr id="18" name="直线连接符 17">
              <a:extLst>
                <a:ext uri="{FF2B5EF4-FFF2-40B4-BE49-F238E27FC236}">
                  <a16:creationId xmlns:a16="http://schemas.microsoft.com/office/drawing/2014/main" id="{8E9AF4B9-180A-0842-B0CB-CF49590F09F4}"/>
                </a:ext>
              </a:extLst>
            </p:cNvPr>
            <p:cNvCxnSpPr/>
            <p:nvPr/>
          </p:nvCxnSpPr>
          <p:spPr>
            <a:xfrm>
              <a:off x="7303625" y="2915325"/>
              <a:ext cx="180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7D0699AA-6DD0-6643-96E0-0602BEF189E2}"/>
                </a:ext>
              </a:extLst>
            </p:cNvPr>
            <p:cNvCxnSpPr/>
            <p:nvPr/>
          </p:nvCxnSpPr>
          <p:spPr>
            <a:xfrm>
              <a:off x="7303625" y="3626204"/>
              <a:ext cx="180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8055FC8C-584B-4F4D-839D-6B5AD47D88F5}"/>
                </a:ext>
              </a:extLst>
            </p:cNvPr>
            <p:cNvCxnSpPr>
              <a:cxnSpLocks/>
            </p:cNvCxnSpPr>
            <p:nvPr/>
          </p:nvCxnSpPr>
          <p:spPr>
            <a:xfrm>
              <a:off x="7303625" y="2915324"/>
              <a:ext cx="0" cy="72000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圆角矩形 22">
            <a:extLst>
              <a:ext uri="{FF2B5EF4-FFF2-40B4-BE49-F238E27FC236}">
                <a16:creationId xmlns:a16="http://schemas.microsoft.com/office/drawing/2014/main" id="{CDDB068D-A774-9044-9629-EDECB3543B7F}"/>
              </a:ext>
            </a:extLst>
          </p:cNvPr>
          <p:cNvSpPr/>
          <p:nvPr/>
        </p:nvSpPr>
        <p:spPr>
          <a:xfrm>
            <a:off x="4830182" y="3652900"/>
            <a:ext cx="1800000" cy="72000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a:t>订购车票</a:t>
            </a:r>
          </a:p>
        </p:txBody>
      </p:sp>
      <p:cxnSp>
        <p:nvCxnSpPr>
          <p:cNvPr id="26" name="直线箭头连接符 25">
            <a:extLst>
              <a:ext uri="{FF2B5EF4-FFF2-40B4-BE49-F238E27FC236}">
                <a16:creationId xmlns:a16="http://schemas.microsoft.com/office/drawing/2014/main" id="{EA2065A1-2BF1-7746-BA3C-DC54F06C4ABE}"/>
              </a:ext>
            </a:extLst>
          </p:cNvPr>
          <p:cNvCxnSpPr>
            <a:stCxn id="23" idx="3"/>
            <a:endCxn id="11" idx="1"/>
          </p:cNvCxnSpPr>
          <p:nvPr/>
        </p:nvCxnSpPr>
        <p:spPr>
          <a:xfrm>
            <a:off x="6630182" y="4012900"/>
            <a:ext cx="18688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222488E4-13D8-8F4C-B290-D6C98721BCFF}"/>
              </a:ext>
            </a:extLst>
          </p:cNvPr>
          <p:cNvSpPr txBox="1"/>
          <p:nvPr/>
        </p:nvSpPr>
        <p:spPr>
          <a:xfrm>
            <a:off x="6833352" y="3580714"/>
            <a:ext cx="1415772" cy="461665"/>
          </a:xfrm>
          <a:prstGeom prst="rect">
            <a:avLst/>
          </a:prstGeom>
          <a:noFill/>
        </p:spPr>
        <p:txBody>
          <a:bodyPr wrap="none" rtlCol="0">
            <a:spAutoFit/>
          </a:bodyPr>
          <a:lstStyle/>
          <a:p>
            <a:r>
              <a:rPr kumimoji="1" lang="zh-CN" altLang="en-US" sz="2400" dirty="0"/>
              <a:t>订票信息</a:t>
            </a:r>
          </a:p>
        </p:txBody>
      </p:sp>
      <p:cxnSp>
        <p:nvCxnSpPr>
          <p:cNvPr id="29" name="直线箭头连接符 28">
            <a:extLst>
              <a:ext uri="{FF2B5EF4-FFF2-40B4-BE49-F238E27FC236}">
                <a16:creationId xmlns:a16="http://schemas.microsoft.com/office/drawing/2014/main" id="{DF5ECC04-41CF-F246-9094-60A77360DD05}"/>
              </a:ext>
            </a:extLst>
          </p:cNvPr>
          <p:cNvCxnSpPr>
            <a:stCxn id="10" idx="2"/>
            <a:endCxn id="23" idx="0"/>
          </p:cNvCxnSpPr>
          <p:nvPr/>
        </p:nvCxnSpPr>
        <p:spPr>
          <a:xfrm>
            <a:off x="5730182" y="2585233"/>
            <a:ext cx="0" cy="10676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8CD30079-94E4-C64B-AE0D-062BAAA3E9A9}"/>
              </a:ext>
            </a:extLst>
          </p:cNvPr>
          <p:cNvSpPr txBox="1"/>
          <p:nvPr/>
        </p:nvSpPr>
        <p:spPr>
          <a:xfrm>
            <a:off x="5037284" y="2942584"/>
            <a:ext cx="1415772" cy="461665"/>
          </a:xfrm>
          <a:prstGeom prst="rect">
            <a:avLst/>
          </a:prstGeom>
          <a:noFill/>
        </p:spPr>
        <p:txBody>
          <a:bodyPr vert="horz" wrap="none" rtlCol="0">
            <a:spAutoFit/>
          </a:bodyPr>
          <a:lstStyle/>
          <a:p>
            <a:r>
              <a:rPr kumimoji="1" lang="zh-CN" altLang="en-US" sz="2400" dirty="0"/>
              <a:t>车次信息</a:t>
            </a:r>
          </a:p>
        </p:txBody>
      </p:sp>
      <p:grpSp>
        <p:nvGrpSpPr>
          <p:cNvPr id="31" name="组合 30">
            <a:extLst>
              <a:ext uri="{FF2B5EF4-FFF2-40B4-BE49-F238E27FC236}">
                <a16:creationId xmlns:a16="http://schemas.microsoft.com/office/drawing/2014/main" id="{D2A59F81-7114-1D4B-8C05-15334E7037C4}"/>
              </a:ext>
            </a:extLst>
          </p:cNvPr>
          <p:cNvGrpSpPr/>
          <p:nvPr/>
        </p:nvGrpSpPr>
        <p:grpSpPr>
          <a:xfrm>
            <a:off x="4830182" y="5443745"/>
            <a:ext cx="1800000" cy="720000"/>
            <a:chOff x="7303625" y="2915324"/>
            <a:chExt cx="1800000" cy="720000"/>
          </a:xfrm>
        </p:grpSpPr>
        <p:sp>
          <p:nvSpPr>
            <p:cNvPr id="32" name="文本框 31">
              <a:extLst>
                <a:ext uri="{FF2B5EF4-FFF2-40B4-BE49-F238E27FC236}">
                  <a16:creationId xmlns:a16="http://schemas.microsoft.com/office/drawing/2014/main" id="{127C277E-A23E-8146-BE4C-815B2BEAD02B}"/>
                </a:ext>
              </a:extLst>
            </p:cNvPr>
            <p:cNvSpPr txBox="1"/>
            <p:nvPr/>
          </p:nvSpPr>
          <p:spPr>
            <a:xfrm>
              <a:off x="7315200" y="3027628"/>
              <a:ext cx="1409360" cy="461665"/>
            </a:xfrm>
            <a:prstGeom prst="rect">
              <a:avLst/>
            </a:prstGeom>
            <a:noFill/>
          </p:spPr>
          <p:txBody>
            <a:bodyPr wrap="none" rtlCol="0">
              <a:spAutoFit/>
            </a:bodyPr>
            <a:lstStyle/>
            <a:p>
              <a:r>
                <a:rPr kumimoji="1" lang="zh-CN" altLang="en-US" sz="2400" dirty="0"/>
                <a:t>余票信息</a:t>
              </a:r>
            </a:p>
          </p:txBody>
        </p:sp>
        <p:cxnSp>
          <p:nvCxnSpPr>
            <p:cNvPr id="33" name="直线连接符 32">
              <a:extLst>
                <a:ext uri="{FF2B5EF4-FFF2-40B4-BE49-F238E27FC236}">
                  <a16:creationId xmlns:a16="http://schemas.microsoft.com/office/drawing/2014/main" id="{E2301BD9-1BF4-8949-BFCA-3434A8CFDB72}"/>
                </a:ext>
              </a:extLst>
            </p:cNvPr>
            <p:cNvCxnSpPr/>
            <p:nvPr/>
          </p:nvCxnSpPr>
          <p:spPr>
            <a:xfrm>
              <a:off x="7303625" y="2915325"/>
              <a:ext cx="180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线连接符 33">
              <a:extLst>
                <a:ext uri="{FF2B5EF4-FFF2-40B4-BE49-F238E27FC236}">
                  <a16:creationId xmlns:a16="http://schemas.microsoft.com/office/drawing/2014/main" id="{0C44DC6C-C864-6042-98A0-F4956DCDD85A}"/>
                </a:ext>
              </a:extLst>
            </p:cNvPr>
            <p:cNvCxnSpPr/>
            <p:nvPr/>
          </p:nvCxnSpPr>
          <p:spPr>
            <a:xfrm>
              <a:off x="7303625" y="3626204"/>
              <a:ext cx="180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直线连接符 34">
              <a:extLst>
                <a:ext uri="{FF2B5EF4-FFF2-40B4-BE49-F238E27FC236}">
                  <a16:creationId xmlns:a16="http://schemas.microsoft.com/office/drawing/2014/main" id="{3DF8A042-8930-8548-A847-7D04D9E1ED1C}"/>
                </a:ext>
              </a:extLst>
            </p:cNvPr>
            <p:cNvCxnSpPr>
              <a:cxnSpLocks/>
            </p:cNvCxnSpPr>
            <p:nvPr/>
          </p:nvCxnSpPr>
          <p:spPr>
            <a:xfrm>
              <a:off x="7303625" y="2915324"/>
              <a:ext cx="0" cy="7200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37" name="直线箭头连接符 36">
            <a:extLst>
              <a:ext uri="{FF2B5EF4-FFF2-40B4-BE49-F238E27FC236}">
                <a16:creationId xmlns:a16="http://schemas.microsoft.com/office/drawing/2014/main" id="{9DC2F3C5-4055-E34A-8217-4A79D4620673}"/>
              </a:ext>
            </a:extLst>
          </p:cNvPr>
          <p:cNvCxnSpPr>
            <a:cxnSpLocks/>
            <a:endCxn id="23" idx="2"/>
          </p:cNvCxnSpPr>
          <p:nvPr/>
        </p:nvCxnSpPr>
        <p:spPr>
          <a:xfrm flipV="1">
            <a:off x="5730182" y="4372900"/>
            <a:ext cx="0" cy="10556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70A14833-A95E-DA44-BD7E-2B676B919E4A}"/>
              </a:ext>
            </a:extLst>
          </p:cNvPr>
          <p:cNvSpPr txBox="1"/>
          <p:nvPr/>
        </p:nvSpPr>
        <p:spPr>
          <a:xfrm>
            <a:off x="5022296" y="4715434"/>
            <a:ext cx="1415772" cy="461665"/>
          </a:xfrm>
          <a:prstGeom prst="rect">
            <a:avLst/>
          </a:prstGeom>
          <a:noFill/>
        </p:spPr>
        <p:txBody>
          <a:bodyPr vert="horz" wrap="none" rtlCol="0">
            <a:spAutoFit/>
          </a:bodyPr>
          <a:lstStyle/>
          <a:p>
            <a:r>
              <a:rPr kumimoji="1" lang="zh-CN" altLang="en-US" sz="2400" dirty="0"/>
              <a:t>车票信息</a:t>
            </a:r>
          </a:p>
        </p:txBody>
      </p:sp>
      <p:sp>
        <p:nvSpPr>
          <p:cNvPr id="40" name="圆角矩形 39">
            <a:extLst>
              <a:ext uri="{FF2B5EF4-FFF2-40B4-BE49-F238E27FC236}">
                <a16:creationId xmlns:a16="http://schemas.microsoft.com/office/drawing/2014/main" id="{7366DE04-A5AA-C24C-BF96-B3CE295381D3}"/>
              </a:ext>
            </a:extLst>
          </p:cNvPr>
          <p:cNvSpPr/>
          <p:nvPr/>
        </p:nvSpPr>
        <p:spPr>
          <a:xfrm>
            <a:off x="3552373" y="1516566"/>
            <a:ext cx="4588649" cy="4705816"/>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1554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2BA59-2C9E-4D48-8B2D-F1937E843953}"/>
              </a:ext>
            </a:extLst>
          </p:cNvPr>
          <p:cNvSpPr>
            <a:spLocks noGrp="1"/>
          </p:cNvSpPr>
          <p:nvPr>
            <p:ph type="title"/>
          </p:nvPr>
        </p:nvSpPr>
        <p:spPr/>
        <p:txBody>
          <a:bodyPr/>
          <a:lstStyle/>
          <a:p>
            <a:r>
              <a:rPr kumimoji="1" lang="zh-CN" altLang="en-US" dirty="0"/>
              <a:t>例子：火车订票软件</a:t>
            </a:r>
          </a:p>
        </p:txBody>
      </p:sp>
      <p:sp>
        <p:nvSpPr>
          <p:cNvPr id="3" name="内容占位符 2">
            <a:extLst>
              <a:ext uri="{FF2B5EF4-FFF2-40B4-BE49-F238E27FC236}">
                <a16:creationId xmlns:a16="http://schemas.microsoft.com/office/drawing/2014/main" id="{0E80157F-6502-F145-878D-35FF375DFE17}"/>
              </a:ext>
            </a:extLst>
          </p:cNvPr>
          <p:cNvSpPr>
            <a:spLocks noGrp="1"/>
          </p:cNvSpPr>
          <p:nvPr>
            <p:ph idx="1"/>
          </p:nvPr>
        </p:nvSpPr>
        <p:spPr/>
        <p:txBody>
          <a:bodyPr/>
          <a:lstStyle/>
          <a:p>
            <a:r>
              <a:rPr kumimoji="1" lang="zh-CN" altLang="en-US" sz="2800" dirty="0"/>
              <a:t>系统主要功能进一步细化后的</a:t>
            </a:r>
            <a:r>
              <a:rPr kumimoji="1" lang="en-US" altLang="zh-CN" sz="2800" dirty="0"/>
              <a:t>DFD</a:t>
            </a:r>
          </a:p>
          <a:p>
            <a:endParaRPr kumimoji="1" lang="zh-CN" altLang="en-US" dirty="0"/>
          </a:p>
        </p:txBody>
      </p:sp>
      <p:sp>
        <p:nvSpPr>
          <p:cNvPr id="4" name="日期占位符 3">
            <a:extLst>
              <a:ext uri="{FF2B5EF4-FFF2-40B4-BE49-F238E27FC236}">
                <a16:creationId xmlns:a16="http://schemas.microsoft.com/office/drawing/2014/main" id="{545D0D9D-D7E3-3C48-A95B-25387FE94B88}"/>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AD755868-F984-7749-B6C7-F4CA1FDC8675}"/>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4A2D4DE7-A308-9D47-AFAA-139D1D29682D}"/>
              </a:ext>
            </a:extLst>
          </p:cNvPr>
          <p:cNvSpPr>
            <a:spLocks noGrp="1"/>
          </p:cNvSpPr>
          <p:nvPr>
            <p:ph type="sldNum" sz="quarter" idx="12"/>
          </p:nvPr>
        </p:nvSpPr>
        <p:spPr/>
        <p:txBody>
          <a:bodyPr/>
          <a:lstStyle/>
          <a:p>
            <a:fld id="{5B3F3CCD-5AE8-4BDA-99FD-25BB3DCCC447}" type="slidenum">
              <a:rPr lang="zh-CN" altLang="en-US" smtClean="0"/>
              <a:pPr/>
              <a:t>32</a:t>
            </a:fld>
            <a:endParaRPr lang="zh-CN" altLang="en-US"/>
          </a:p>
        </p:txBody>
      </p:sp>
      <p:sp>
        <p:nvSpPr>
          <p:cNvPr id="8" name="矩形 7">
            <a:extLst>
              <a:ext uri="{FF2B5EF4-FFF2-40B4-BE49-F238E27FC236}">
                <a16:creationId xmlns:a16="http://schemas.microsoft.com/office/drawing/2014/main" id="{8B214C17-BEBB-F445-B019-3C406CE97514}"/>
              </a:ext>
            </a:extLst>
          </p:cNvPr>
          <p:cNvSpPr/>
          <p:nvPr/>
        </p:nvSpPr>
        <p:spPr>
          <a:xfrm>
            <a:off x="251749" y="1802631"/>
            <a:ext cx="1440000" cy="720000"/>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a:t>订票人</a:t>
            </a:r>
          </a:p>
        </p:txBody>
      </p:sp>
      <p:sp>
        <p:nvSpPr>
          <p:cNvPr id="10" name="圆角矩形 9">
            <a:extLst>
              <a:ext uri="{FF2B5EF4-FFF2-40B4-BE49-F238E27FC236}">
                <a16:creationId xmlns:a16="http://schemas.microsoft.com/office/drawing/2014/main" id="{B2B50F46-F410-034A-A8C2-CB4DE32773D0}"/>
              </a:ext>
            </a:extLst>
          </p:cNvPr>
          <p:cNvSpPr/>
          <p:nvPr/>
        </p:nvSpPr>
        <p:spPr>
          <a:xfrm>
            <a:off x="3257863" y="1798327"/>
            <a:ext cx="1800000" cy="72000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a:t>查询车次</a:t>
            </a:r>
          </a:p>
        </p:txBody>
      </p:sp>
      <p:cxnSp>
        <p:nvCxnSpPr>
          <p:cNvPr id="12" name="直线箭头连接符 11">
            <a:extLst>
              <a:ext uri="{FF2B5EF4-FFF2-40B4-BE49-F238E27FC236}">
                <a16:creationId xmlns:a16="http://schemas.microsoft.com/office/drawing/2014/main" id="{AF3C2458-71D0-834E-B930-E09BACC48B8D}"/>
              </a:ext>
            </a:extLst>
          </p:cNvPr>
          <p:cNvCxnSpPr>
            <a:cxnSpLocks/>
            <a:stCxn id="8" idx="3"/>
            <a:endCxn id="10" idx="1"/>
          </p:cNvCxnSpPr>
          <p:nvPr/>
        </p:nvCxnSpPr>
        <p:spPr>
          <a:xfrm flipV="1">
            <a:off x="1691749" y="2158327"/>
            <a:ext cx="1566114" cy="43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6F26326B-5D5D-344E-AD0D-432688E0AA9D}"/>
              </a:ext>
            </a:extLst>
          </p:cNvPr>
          <p:cNvCxnSpPr>
            <a:cxnSpLocks/>
            <a:stCxn id="10" idx="3"/>
            <a:endCxn id="17" idx="1"/>
          </p:cNvCxnSpPr>
          <p:nvPr/>
        </p:nvCxnSpPr>
        <p:spPr>
          <a:xfrm flipV="1">
            <a:off x="5057863" y="2149526"/>
            <a:ext cx="1655746" cy="8801"/>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2C7CE80-1F03-1D40-A3A2-D80E8BC24AFB}"/>
              </a:ext>
            </a:extLst>
          </p:cNvPr>
          <p:cNvSpPr txBox="1"/>
          <p:nvPr/>
        </p:nvSpPr>
        <p:spPr>
          <a:xfrm>
            <a:off x="1739990" y="1733101"/>
            <a:ext cx="1415772" cy="461665"/>
          </a:xfrm>
          <a:prstGeom prst="rect">
            <a:avLst/>
          </a:prstGeom>
          <a:noFill/>
        </p:spPr>
        <p:txBody>
          <a:bodyPr wrap="none" rtlCol="0">
            <a:spAutoFit/>
          </a:bodyPr>
          <a:lstStyle/>
          <a:p>
            <a:r>
              <a:rPr kumimoji="1" lang="zh-CN" altLang="en-US" sz="2400" dirty="0"/>
              <a:t>出行信息</a:t>
            </a:r>
          </a:p>
        </p:txBody>
      </p:sp>
      <p:sp>
        <p:nvSpPr>
          <p:cNvPr id="15" name="文本框 14">
            <a:extLst>
              <a:ext uri="{FF2B5EF4-FFF2-40B4-BE49-F238E27FC236}">
                <a16:creationId xmlns:a16="http://schemas.microsoft.com/office/drawing/2014/main" id="{3C6FBB50-A560-4743-9273-51D375F95FC1}"/>
              </a:ext>
            </a:extLst>
          </p:cNvPr>
          <p:cNvSpPr txBox="1"/>
          <p:nvPr/>
        </p:nvSpPr>
        <p:spPr>
          <a:xfrm>
            <a:off x="5208686" y="1733101"/>
            <a:ext cx="1415772" cy="461665"/>
          </a:xfrm>
          <a:prstGeom prst="rect">
            <a:avLst/>
          </a:prstGeom>
          <a:noFill/>
        </p:spPr>
        <p:txBody>
          <a:bodyPr wrap="none" rtlCol="0">
            <a:spAutoFit/>
          </a:bodyPr>
          <a:lstStyle/>
          <a:p>
            <a:r>
              <a:rPr kumimoji="1" lang="zh-CN" altLang="en-US" sz="2400" dirty="0"/>
              <a:t>车次列表</a:t>
            </a:r>
          </a:p>
        </p:txBody>
      </p:sp>
      <p:grpSp>
        <p:nvGrpSpPr>
          <p:cNvPr id="16" name="组合 15">
            <a:extLst>
              <a:ext uri="{FF2B5EF4-FFF2-40B4-BE49-F238E27FC236}">
                <a16:creationId xmlns:a16="http://schemas.microsoft.com/office/drawing/2014/main" id="{1673C814-AE25-6A4E-860D-24B69EE3724D}"/>
              </a:ext>
            </a:extLst>
          </p:cNvPr>
          <p:cNvGrpSpPr/>
          <p:nvPr/>
        </p:nvGrpSpPr>
        <p:grpSpPr>
          <a:xfrm>
            <a:off x="6702034" y="1806389"/>
            <a:ext cx="1800000" cy="720000"/>
            <a:chOff x="7303625" y="2915324"/>
            <a:chExt cx="1800000" cy="720000"/>
          </a:xfrm>
        </p:grpSpPr>
        <p:sp>
          <p:nvSpPr>
            <p:cNvPr id="17" name="文本框 16">
              <a:extLst>
                <a:ext uri="{FF2B5EF4-FFF2-40B4-BE49-F238E27FC236}">
                  <a16:creationId xmlns:a16="http://schemas.microsoft.com/office/drawing/2014/main" id="{0D3F7E87-33EC-6A49-90DB-4A65133D7748}"/>
                </a:ext>
              </a:extLst>
            </p:cNvPr>
            <p:cNvSpPr txBox="1"/>
            <p:nvPr/>
          </p:nvSpPr>
          <p:spPr>
            <a:xfrm>
              <a:off x="7315200" y="3027628"/>
              <a:ext cx="1723549" cy="461665"/>
            </a:xfrm>
            <a:prstGeom prst="rect">
              <a:avLst/>
            </a:prstGeom>
            <a:noFill/>
          </p:spPr>
          <p:txBody>
            <a:bodyPr wrap="none" rtlCol="0">
              <a:spAutoFit/>
            </a:bodyPr>
            <a:lstStyle/>
            <a:p>
              <a:r>
                <a:rPr kumimoji="1" lang="zh-CN" altLang="en-US" sz="2400" dirty="0"/>
                <a:t>列车信息库</a:t>
              </a:r>
            </a:p>
          </p:txBody>
        </p:sp>
        <p:cxnSp>
          <p:nvCxnSpPr>
            <p:cNvPr id="18" name="直线连接符 17">
              <a:extLst>
                <a:ext uri="{FF2B5EF4-FFF2-40B4-BE49-F238E27FC236}">
                  <a16:creationId xmlns:a16="http://schemas.microsoft.com/office/drawing/2014/main" id="{9A713A79-635B-3C4D-BDB3-92041D98C5E0}"/>
                </a:ext>
              </a:extLst>
            </p:cNvPr>
            <p:cNvCxnSpPr/>
            <p:nvPr/>
          </p:nvCxnSpPr>
          <p:spPr>
            <a:xfrm>
              <a:off x="7303625" y="2915325"/>
              <a:ext cx="180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B9AEF825-9715-DA42-8853-6BAF21F69F1F}"/>
                </a:ext>
              </a:extLst>
            </p:cNvPr>
            <p:cNvCxnSpPr/>
            <p:nvPr/>
          </p:nvCxnSpPr>
          <p:spPr>
            <a:xfrm>
              <a:off x="7303625" y="3626204"/>
              <a:ext cx="180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78402DEF-8A32-F844-90EA-B5FD9BA957EC}"/>
                </a:ext>
              </a:extLst>
            </p:cNvPr>
            <p:cNvCxnSpPr>
              <a:cxnSpLocks/>
            </p:cNvCxnSpPr>
            <p:nvPr/>
          </p:nvCxnSpPr>
          <p:spPr>
            <a:xfrm>
              <a:off x="7303625" y="2915324"/>
              <a:ext cx="0" cy="72000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1" name="圆角矩形 20">
            <a:extLst>
              <a:ext uri="{FF2B5EF4-FFF2-40B4-BE49-F238E27FC236}">
                <a16:creationId xmlns:a16="http://schemas.microsoft.com/office/drawing/2014/main" id="{80C23F60-E5C4-2943-A172-A727E00DED29}"/>
              </a:ext>
            </a:extLst>
          </p:cNvPr>
          <p:cNvSpPr/>
          <p:nvPr/>
        </p:nvSpPr>
        <p:spPr>
          <a:xfrm>
            <a:off x="3257863" y="3585994"/>
            <a:ext cx="1800000" cy="72000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a:t>查询余票</a:t>
            </a:r>
          </a:p>
        </p:txBody>
      </p:sp>
      <p:cxnSp>
        <p:nvCxnSpPr>
          <p:cNvPr id="22" name="直线箭头连接符 21">
            <a:extLst>
              <a:ext uri="{FF2B5EF4-FFF2-40B4-BE49-F238E27FC236}">
                <a16:creationId xmlns:a16="http://schemas.microsoft.com/office/drawing/2014/main" id="{F62ADBD2-E61F-8D40-A70C-D23958D22E49}"/>
              </a:ext>
            </a:extLst>
          </p:cNvPr>
          <p:cNvCxnSpPr>
            <a:cxnSpLocks/>
            <a:stCxn id="21" idx="3"/>
            <a:endCxn id="34" idx="1"/>
          </p:cNvCxnSpPr>
          <p:nvPr/>
        </p:nvCxnSpPr>
        <p:spPr>
          <a:xfrm>
            <a:off x="5057863" y="3945994"/>
            <a:ext cx="1618942" cy="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CCCAC1E-B670-F443-98BB-35B6EE1D5F19}"/>
              </a:ext>
            </a:extLst>
          </p:cNvPr>
          <p:cNvSpPr txBox="1"/>
          <p:nvPr/>
        </p:nvSpPr>
        <p:spPr>
          <a:xfrm>
            <a:off x="5227580" y="3513808"/>
            <a:ext cx="1409360" cy="461665"/>
          </a:xfrm>
          <a:prstGeom prst="rect">
            <a:avLst/>
          </a:prstGeom>
          <a:noFill/>
        </p:spPr>
        <p:txBody>
          <a:bodyPr wrap="none" rtlCol="0">
            <a:spAutoFit/>
          </a:bodyPr>
          <a:lstStyle/>
          <a:p>
            <a:r>
              <a:rPr kumimoji="1" lang="zh-CN" altLang="en-US" sz="2400" dirty="0"/>
              <a:t>余票信息</a:t>
            </a:r>
          </a:p>
        </p:txBody>
      </p:sp>
      <p:cxnSp>
        <p:nvCxnSpPr>
          <p:cNvPr id="24" name="直线箭头连接符 23">
            <a:extLst>
              <a:ext uri="{FF2B5EF4-FFF2-40B4-BE49-F238E27FC236}">
                <a16:creationId xmlns:a16="http://schemas.microsoft.com/office/drawing/2014/main" id="{D0A68D2A-5E45-0442-8B1F-AD5901A0E230}"/>
              </a:ext>
            </a:extLst>
          </p:cNvPr>
          <p:cNvCxnSpPr>
            <a:stCxn id="10" idx="2"/>
            <a:endCxn id="21" idx="0"/>
          </p:cNvCxnSpPr>
          <p:nvPr/>
        </p:nvCxnSpPr>
        <p:spPr>
          <a:xfrm>
            <a:off x="4157863" y="2518327"/>
            <a:ext cx="0" cy="10676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B72DB286-68F2-5445-B81F-DB933CC229B2}"/>
              </a:ext>
            </a:extLst>
          </p:cNvPr>
          <p:cNvSpPr txBox="1"/>
          <p:nvPr/>
        </p:nvSpPr>
        <p:spPr>
          <a:xfrm>
            <a:off x="3464965" y="2875678"/>
            <a:ext cx="1415772" cy="461665"/>
          </a:xfrm>
          <a:prstGeom prst="rect">
            <a:avLst/>
          </a:prstGeom>
          <a:noFill/>
        </p:spPr>
        <p:txBody>
          <a:bodyPr vert="horz" wrap="none" rtlCol="0">
            <a:spAutoFit/>
          </a:bodyPr>
          <a:lstStyle/>
          <a:p>
            <a:r>
              <a:rPr kumimoji="1" lang="zh-CN" altLang="en-US" sz="2400" dirty="0"/>
              <a:t>车次信息</a:t>
            </a:r>
          </a:p>
        </p:txBody>
      </p:sp>
      <p:grpSp>
        <p:nvGrpSpPr>
          <p:cNvPr id="26" name="组合 25">
            <a:extLst>
              <a:ext uri="{FF2B5EF4-FFF2-40B4-BE49-F238E27FC236}">
                <a16:creationId xmlns:a16="http://schemas.microsoft.com/office/drawing/2014/main" id="{849BEE77-3F6B-5941-BAA8-25DE2F78ABAA}"/>
              </a:ext>
            </a:extLst>
          </p:cNvPr>
          <p:cNvGrpSpPr/>
          <p:nvPr/>
        </p:nvGrpSpPr>
        <p:grpSpPr>
          <a:xfrm>
            <a:off x="3257863" y="5376839"/>
            <a:ext cx="1800000" cy="720000"/>
            <a:chOff x="7303625" y="2915324"/>
            <a:chExt cx="1800000" cy="720000"/>
          </a:xfrm>
        </p:grpSpPr>
        <p:sp>
          <p:nvSpPr>
            <p:cNvPr id="27" name="文本框 26">
              <a:extLst>
                <a:ext uri="{FF2B5EF4-FFF2-40B4-BE49-F238E27FC236}">
                  <a16:creationId xmlns:a16="http://schemas.microsoft.com/office/drawing/2014/main" id="{696A71C1-596D-8D46-A002-DDA1ED6903A2}"/>
                </a:ext>
              </a:extLst>
            </p:cNvPr>
            <p:cNvSpPr txBox="1"/>
            <p:nvPr/>
          </p:nvSpPr>
          <p:spPr>
            <a:xfrm>
              <a:off x="7315200" y="3027628"/>
              <a:ext cx="1409360" cy="461665"/>
            </a:xfrm>
            <a:prstGeom prst="rect">
              <a:avLst/>
            </a:prstGeom>
            <a:noFill/>
          </p:spPr>
          <p:txBody>
            <a:bodyPr wrap="none" rtlCol="0">
              <a:spAutoFit/>
            </a:bodyPr>
            <a:lstStyle/>
            <a:p>
              <a:r>
                <a:rPr kumimoji="1" lang="zh-CN" altLang="en-US" sz="2400" dirty="0"/>
                <a:t>余票信息</a:t>
              </a:r>
            </a:p>
          </p:txBody>
        </p:sp>
        <p:cxnSp>
          <p:nvCxnSpPr>
            <p:cNvPr id="28" name="直线连接符 27">
              <a:extLst>
                <a:ext uri="{FF2B5EF4-FFF2-40B4-BE49-F238E27FC236}">
                  <a16:creationId xmlns:a16="http://schemas.microsoft.com/office/drawing/2014/main" id="{140FE159-DED4-BA4E-A035-31D558CBC2E4}"/>
                </a:ext>
              </a:extLst>
            </p:cNvPr>
            <p:cNvCxnSpPr/>
            <p:nvPr/>
          </p:nvCxnSpPr>
          <p:spPr>
            <a:xfrm>
              <a:off x="7303625" y="2915325"/>
              <a:ext cx="180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5560A068-743D-5E4E-A74E-8081F3D65C7F}"/>
                </a:ext>
              </a:extLst>
            </p:cNvPr>
            <p:cNvCxnSpPr/>
            <p:nvPr/>
          </p:nvCxnSpPr>
          <p:spPr>
            <a:xfrm>
              <a:off x="7303625" y="3626204"/>
              <a:ext cx="180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线连接符 29">
              <a:extLst>
                <a:ext uri="{FF2B5EF4-FFF2-40B4-BE49-F238E27FC236}">
                  <a16:creationId xmlns:a16="http://schemas.microsoft.com/office/drawing/2014/main" id="{B9CB555B-D492-C343-B9FB-CE673392D10E}"/>
                </a:ext>
              </a:extLst>
            </p:cNvPr>
            <p:cNvCxnSpPr>
              <a:cxnSpLocks/>
            </p:cNvCxnSpPr>
            <p:nvPr/>
          </p:nvCxnSpPr>
          <p:spPr>
            <a:xfrm>
              <a:off x="7303625" y="2915324"/>
              <a:ext cx="0" cy="7200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31" name="直线箭头连接符 30">
            <a:extLst>
              <a:ext uri="{FF2B5EF4-FFF2-40B4-BE49-F238E27FC236}">
                <a16:creationId xmlns:a16="http://schemas.microsoft.com/office/drawing/2014/main" id="{956AB809-11E8-ED45-8015-DAD4B9100C0E}"/>
              </a:ext>
            </a:extLst>
          </p:cNvPr>
          <p:cNvCxnSpPr>
            <a:cxnSpLocks/>
            <a:endCxn id="21" idx="2"/>
          </p:cNvCxnSpPr>
          <p:nvPr/>
        </p:nvCxnSpPr>
        <p:spPr>
          <a:xfrm flipV="1">
            <a:off x="4157863" y="4305994"/>
            <a:ext cx="0" cy="10556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2EBF8810-4159-904C-ADB6-0EE3E1122E7D}"/>
              </a:ext>
            </a:extLst>
          </p:cNvPr>
          <p:cNvSpPr txBox="1"/>
          <p:nvPr/>
        </p:nvSpPr>
        <p:spPr>
          <a:xfrm>
            <a:off x="3449977" y="4648528"/>
            <a:ext cx="1415772" cy="461665"/>
          </a:xfrm>
          <a:prstGeom prst="rect">
            <a:avLst/>
          </a:prstGeom>
          <a:noFill/>
        </p:spPr>
        <p:txBody>
          <a:bodyPr vert="horz" wrap="none" rtlCol="0">
            <a:spAutoFit/>
          </a:bodyPr>
          <a:lstStyle/>
          <a:p>
            <a:r>
              <a:rPr kumimoji="1" lang="zh-CN" altLang="en-US" sz="2400" dirty="0"/>
              <a:t>车票信息</a:t>
            </a:r>
          </a:p>
        </p:txBody>
      </p:sp>
      <p:sp>
        <p:nvSpPr>
          <p:cNvPr id="34" name="圆角矩形 33">
            <a:extLst>
              <a:ext uri="{FF2B5EF4-FFF2-40B4-BE49-F238E27FC236}">
                <a16:creationId xmlns:a16="http://schemas.microsoft.com/office/drawing/2014/main" id="{298D06E1-848E-5749-ADAA-7A7A0A454F90}"/>
              </a:ext>
            </a:extLst>
          </p:cNvPr>
          <p:cNvSpPr/>
          <p:nvPr/>
        </p:nvSpPr>
        <p:spPr>
          <a:xfrm>
            <a:off x="6676805" y="3586147"/>
            <a:ext cx="1800000" cy="72000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a:t>生成订单</a:t>
            </a:r>
          </a:p>
        </p:txBody>
      </p:sp>
      <p:sp>
        <p:nvSpPr>
          <p:cNvPr id="35" name="流程 34">
            <a:extLst>
              <a:ext uri="{FF2B5EF4-FFF2-40B4-BE49-F238E27FC236}">
                <a16:creationId xmlns:a16="http://schemas.microsoft.com/office/drawing/2014/main" id="{DC5F11A1-273A-F647-BD62-19F8A8D466F6}"/>
              </a:ext>
            </a:extLst>
          </p:cNvPr>
          <p:cNvSpPr/>
          <p:nvPr/>
        </p:nvSpPr>
        <p:spPr>
          <a:xfrm>
            <a:off x="10002357" y="3585994"/>
            <a:ext cx="1440000" cy="720000"/>
          </a:xfrm>
          <a:prstGeom prst="flowChartProcess">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a:t>订票成功</a:t>
            </a:r>
          </a:p>
        </p:txBody>
      </p:sp>
      <p:sp>
        <p:nvSpPr>
          <p:cNvPr id="37" name="流程 36">
            <a:extLst>
              <a:ext uri="{FF2B5EF4-FFF2-40B4-BE49-F238E27FC236}">
                <a16:creationId xmlns:a16="http://schemas.microsoft.com/office/drawing/2014/main" id="{92E97AF9-AAD3-8F41-A3B2-1B8A780970E8}"/>
              </a:ext>
            </a:extLst>
          </p:cNvPr>
          <p:cNvSpPr/>
          <p:nvPr/>
        </p:nvSpPr>
        <p:spPr>
          <a:xfrm>
            <a:off x="10002357" y="5376839"/>
            <a:ext cx="1440000" cy="720000"/>
          </a:xfrm>
          <a:prstGeom prst="flowChartProcess">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a:t>订票失败</a:t>
            </a:r>
          </a:p>
        </p:txBody>
      </p:sp>
      <p:cxnSp>
        <p:nvCxnSpPr>
          <p:cNvPr id="39" name="直线箭头连接符 38">
            <a:extLst>
              <a:ext uri="{FF2B5EF4-FFF2-40B4-BE49-F238E27FC236}">
                <a16:creationId xmlns:a16="http://schemas.microsoft.com/office/drawing/2014/main" id="{FD35B485-B67B-A94E-8A37-F46B01F66C31}"/>
              </a:ext>
            </a:extLst>
          </p:cNvPr>
          <p:cNvCxnSpPr>
            <a:stCxn id="34" idx="3"/>
            <a:endCxn id="35" idx="1"/>
          </p:cNvCxnSpPr>
          <p:nvPr/>
        </p:nvCxnSpPr>
        <p:spPr>
          <a:xfrm flipV="1">
            <a:off x="8476805" y="3945994"/>
            <a:ext cx="1525552" cy="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40">
            <a:extLst>
              <a:ext uri="{FF2B5EF4-FFF2-40B4-BE49-F238E27FC236}">
                <a16:creationId xmlns:a16="http://schemas.microsoft.com/office/drawing/2014/main" id="{CA930F2D-D4A9-E34E-B62C-48BA9D35CC2F}"/>
              </a:ext>
            </a:extLst>
          </p:cNvPr>
          <p:cNvCxnSpPr>
            <a:stCxn id="34" idx="2"/>
            <a:endCxn id="37" idx="1"/>
          </p:cNvCxnSpPr>
          <p:nvPr/>
        </p:nvCxnSpPr>
        <p:spPr>
          <a:xfrm rot="16200000" flipH="1">
            <a:off x="8074235" y="3808717"/>
            <a:ext cx="1430692" cy="242555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829B19BD-A9B5-2643-94AD-AEFAE05A887E}"/>
              </a:ext>
            </a:extLst>
          </p:cNvPr>
          <p:cNvSpPr txBox="1"/>
          <p:nvPr/>
        </p:nvSpPr>
        <p:spPr>
          <a:xfrm>
            <a:off x="8522372" y="3513807"/>
            <a:ext cx="1415772" cy="461665"/>
          </a:xfrm>
          <a:prstGeom prst="rect">
            <a:avLst/>
          </a:prstGeom>
          <a:noFill/>
        </p:spPr>
        <p:txBody>
          <a:bodyPr wrap="none" rtlCol="0">
            <a:spAutoFit/>
          </a:bodyPr>
          <a:lstStyle/>
          <a:p>
            <a:r>
              <a:rPr kumimoji="1" lang="zh-CN" altLang="en-US" sz="2400" dirty="0"/>
              <a:t>成功信息</a:t>
            </a:r>
          </a:p>
        </p:txBody>
      </p:sp>
      <p:sp>
        <p:nvSpPr>
          <p:cNvPr id="43" name="文本框 42">
            <a:extLst>
              <a:ext uri="{FF2B5EF4-FFF2-40B4-BE49-F238E27FC236}">
                <a16:creationId xmlns:a16="http://schemas.microsoft.com/office/drawing/2014/main" id="{6D57900F-D239-4F4C-B170-8F6CB3FFF892}"/>
              </a:ext>
            </a:extLst>
          </p:cNvPr>
          <p:cNvSpPr txBox="1"/>
          <p:nvPr/>
        </p:nvSpPr>
        <p:spPr>
          <a:xfrm>
            <a:off x="8522372" y="5322282"/>
            <a:ext cx="1415772" cy="461665"/>
          </a:xfrm>
          <a:prstGeom prst="rect">
            <a:avLst/>
          </a:prstGeom>
          <a:noFill/>
        </p:spPr>
        <p:txBody>
          <a:bodyPr wrap="none" rtlCol="0">
            <a:spAutoFit/>
          </a:bodyPr>
          <a:lstStyle/>
          <a:p>
            <a:r>
              <a:rPr kumimoji="1" lang="zh-CN" altLang="en-US" sz="2400" dirty="0"/>
              <a:t>失败信息</a:t>
            </a:r>
          </a:p>
        </p:txBody>
      </p:sp>
      <p:sp>
        <p:nvSpPr>
          <p:cNvPr id="44" name="或者 43">
            <a:extLst>
              <a:ext uri="{FF2B5EF4-FFF2-40B4-BE49-F238E27FC236}">
                <a16:creationId xmlns:a16="http://schemas.microsoft.com/office/drawing/2014/main" id="{28E749E6-F9E3-EE4E-9E01-ECC415341A9C}"/>
              </a:ext>
            </a:extLst>
          </p:cNvPr>
          <p:cNvSpPr/>
          <p:nvPr/>
        </p:nvSpPr>
        <p:spPr>
          <a:xfrm>
            <a:off x="8363413" y="4282073"/>
            <a:ext cx="360000" cy="360000"/>
          </a:xfrm>
          <a:prstGeom prst="flowChartOr">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45" name="圆角矩形 44">
            <a:extLst>
              <a:ext uri="{FF2B5EF4-FFF2-40B4-BE49-F238E27FC236}">
                <a16:creationId xmlns:a16="http://schemas.microsoft.com/office/drawing/2014/main" id="{88B1E379-0444-154C-BB90-85954957A66D}"/>
              </a:ext>
            </a:extLst>
          </p:cNvPr>
          <p:cNvSpPr/>
          <p:nvPr/>
        </p:nvSpPr>
        <p:spPr>
          <a:xfrm>
            <a:off x="2812657" y="2757221"/>
            <a:ext cx="7002676" cy="3496023"/>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9679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FDB202-989A-764F-8690-F5A0B3F4D0C3}"/>
              </a:ext>
            </a:extLst>
          </p:cNvPr>
          <p:cNvSpPr>
            <a:spLocks noGrp="1"/>
          </p:cNvSpPr>
          <p:nvPr>
            <p:ph type="title"/>
          </p:nvPr>
        </p:nvSpPr>
        <p:spPr/>
        <p:txBody>
          <a:bodyPr/>
          <a:lstStyle/>
          <a:p>
            <a:r>
              <a:rPr lang="zh-CN" altLang="en-US" dirty="0">
                <a:latin typeface="Times New Roman" panose="02020603050405020304" pitchFamily="18" charset="0"/>
              </a:rPr>
              <a:t>例子：定货系统 </a:t>
            </a:r>
            <a:endParaRPr kumimoji="1" lang="zh-CN" altLang="en-US" dirty="0"/>
          </a:p>
        </p:txBody>
      </p:sp>
      <p:sp>
        <p:nvSpPr>
          <p:cNvPr id="3" name="内容占位符 2">
            <a:extLst>
              <a:ext uri="{FF2B5EF4-FFF2-40B4-BE49-F238E27FC236}">
                <a16:creationId xmlns:a16="http://schemas.microsoft.com/office/drawing/2014/main" id="{CA2656D1-832D-8E4D-9018-7D3D7A2BECA9}"/>
              </a:ext>
            </a:extLst>
          </p:cNvPr>
          <p:cNvSpPr>
            <a:spLocks noGrp="1"/>
          </p:cNvSpPr>
          <p:nvPr>
            <p:ph idx="1"/>
          </p:nvPr>
        </p:nvSpPr>
        <p:spPr/>
        <p:txBody>
          <a:bodyPr/>
          <a:lstStyle/>
          <a:p>
            <a:r>
              <a:rPr lang="zh-CN" altLang="en-US" sz="2800" dirty="0"/>
              <a:t>一家工厂的采购部每天需要一张</a:t>
            </a:r>
            <a:r>
              <a:rPr lang="zh-CN" altLang="en-US" sz="2800" dirty="0">
                <a:solidFill>
                  <a:schemeClr val="hlink"/>
                </a:solidFill>
              </a:rPr>
              <a:t>定货报表</a:t>
            </a:r>
            <a:r>
              <a:rPr lang="zh-CN" altLang="en-US" sz="2800" dirty="0"/>
              <a:t>，报表按零件编号排序，表中列出所有需要再次定货的零件。</a:t>
            </a:r>
            <a:endParaRPr lang="en-US" altLang="zh-CN" sz="2800" dirty="0"/>
          </a:p>
          <a:p>
            <a:endParaRPr lang="zh-CN" altLang="en-US" sz="2800" dirty="0"/>
          </a:p>
          <a:p>
            <a:r>
              <a:rPr lang="zh-CN" altLang="en-US" sz="2800" dirty="0"/>
              <a:t>每个需要再次定货的零件应列出下述</a:t>
            </a:r>
            <a:r>
              <a:rPr lang="zh-CN" altLang="en-US" sz="2800" dirty="0">
                <a:solidFill>
                  <a:schemeClr val="hlink"/>
                </a:solidFill>
              </a:rPr>
              <a:t>数据</a:t>
            </a:r>
            <a:r>
              <a:rPr lang="zh-CN" altLang="en-US" sz="2800" dirty="0"/>
              <a:t>：零件编号、零件名称、定货数量、目前价格、主要供应者、次要供应者。</a:t>
            </a:r>
            <a:endParaRPr lang="en-US" altLang="zh-CN" sz="2800" dirty="0"/>
          </a:p>
          <a:p>
            <a:endParaRPr lang="zh-CN" altLang="en-US" sz="2800" dirty="0"/>
          </a:p>
          <a:p>
            <a:r>
              <a:rPr lang="zh-CN" altLang="en-US" sz="2800" dirty="0"/>
              <a:t>零件入库或出库称为</a:t>
            </a:r>
            <a:r>
              <a:rPr lang="zh-CN" altLang="en-US" sz="2800" dirty="0">
                <a:solidFill>
                  <a:schemeClr val="hlink"/>
                </a:solidFill>
              </a:rPr>
              <a:t>事务</a:t>
            </a:r>
            <a:r>
              <a:rPr lang="zh-CN" altLang="en-US" sz="2800" dirty="0"/>
              <a:t>，通过放在仓库中的终端将事务报告给定货系统。当某种零件的库存量少于库存量临界值时就应该再次定货。</a:t>
            </a:r>
          </a:p>
          <a:p>
            <a:endParaRPr kumimoji="1" lang="zh-CN" altLang="en-US" dirty="0"/>
          </a:p>
        </p:txBody>
      </p:sp>
      <p:sp>
        <p:nvSpPr>
          <p:cNvPr id="4" name="日期占位符 3">
            <a:extLst>
              <a:ext uri="{FF2B5EF4-FFF2-40B4-BE49-F238E27FC236}">
                <a16:creationId xmlns:a16="http://schemas.microsoft.com/office/drawing/2014/main" id="{785C5B20-2341-6346-BFF6-7D945F774FB1}"/>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99741552-A989-E447-BE05-8CD756A0C8F2}"/>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2D44EF4C-28CE-434F-AF69-1AF92E6B4957}"/>
              </a:ext>
            </a:extLst>
          </p:cNvPr>
          <p:cNvSpPr>
            <a:spLocks noGrp="1"/>
          </p:cNvSpPr>
          <p:nvPr>
            <p:ph type="sldNum" sz="quarter" idx="12"/>
          </p:nvPr>
        </p:nvSpPr>
        <p:spPr/>
        <p:txBody>
          <a:bodyPr/>
          <a:lstStyle/>
          <a:p>
            <a:fld id="{5B3F3CCD-5AE8-4BDA-99FD-25BB3DCCC447}" type="slidenum">
              <a:rPr lang="zh-CN" altLang="en-US" smtClean="0"/>
              <a:pPr/>
              <a:t>33</a:t>
            </a:fld>
            <a:endParaRPr lang="zh-CN" altLang="en-US"/>
          </a:p>
        </p:txBody>
      </p:sp>
    </p:spTree>
    <p:extLst>
      <p:ext uri="{BB962C8B-B14F-4D97-AF65-F5344CB8AC3E}">
        <p14:creationId xmlns:p14="http://schemas.microsoft.com/office/powerpoint/2010/main" val="3459623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CBEB8B-3C92-1947-B5C1-B5FE0091C8D8}"/>
              </a:ext>
            </a:extLst>
          </p:cNvPr>
          <p:cNvSpPr>
            <a:spLocks noGrp="1"/>
          </p:cNvSpPr>
          <p:nvPr>
            <p:ph type="title"/>
          </p:nvPr>
        </p:nvSpPr>
        <p:spPr/>
        <p:txBody>
          <a:bodyPr/>
          <a:lstStyle/>
          <a:p>
            <a:r>
              <a:rPr lang="zh-CN" altLang="en-US" dirty="0">
                <a:latin typeface="Times New Roman" panose="02020603050405020304" pitchFamily="18" charset="0"/>
              </a:rPr>
              <a:t>例子：定货系统 </a:t>
            </a:r>
            <a:endParaRPr kumimoji="1" lang="zh-CN" altLang="en-US" dirty="0"/>
          </a:p>
        </p:txBody>
      </p:sp>
      <p:sp>
        <p:nvSpPr>
          <p:cNvPr id="3" name="内容占位符 2">
            <a:extLst>
              <a:ext uri="{FF2B5EF4-FFF2-40B4-BE49-F238E27FC236}">
                <a16:creationId xmlns:a16="http://schemas.microsoft.com/office/drawing/2014/main" id="{398A1E8D-9FFD-C04F-A141-B3263853CE00}"/>
              </a:ext>
            </a:extLst>
          </p:cNvPr>
          <p:cNvSpPr>
            <a:spLocks noGrp="1"/>
          </p:cNvSpPr>
          <p:nvPr>
            <p:ph idx="1"/>
          </p:nvPr>
        </p:nvSpPr>
        <p:spPr/>
        <p:txBody>
          <a:bodyPr/>
          <a:lstStyle/>
          <a:p>
            <a:r>
              <a:rPr lang="en-US" altLang="zh-CN" sz="2800" dirty="0">
                <a:latin typeface="隶书" pitchFamily="49" charset="-122"/>
              </a:rPr>
              <a:t>DFD</a:t>
            </a:r>
            <a:r>
              <a:rPr lang="zh-CN" altLang="en-US" sz="2800" dirty="0"/>
              <a:t>的元素</a:t>
            </a:r>
            <a:endParaRPr lang="en-US" altLang="zh-CN" dirty="0"/>
          </a:p>
          <a:p>
            <a:endParaRPr kumimoji="1" lang="zh-CN" altLang="en-US" dirty="0"/>
          </a:p>
        </p:txBody>
      </p:sp>
      <p:sp>
        <p:nvSpPr>
          <p:cNvPr id="4" name="日期占位符 3">
            <a:extLst>
              <a:ext uri="{FF2B5EF4-FFF2-40B4-BE49-F238E27FC236}">
                <a16:creationId xmlns:a16="http://schemas.microsoft.com/office/drawing/2014/main" id="{E34664B4-9706-004B-AD58-E596A4AF60A1}"/>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7FD2F12B-ECFC-4245-A1A7-73800CBEF66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374238FA-6E1D-384D-874E-FB904C7F2061}"/>
              </a:ext>
            </a:extLst>
          </p:cNvPr>
          <p:cNvSpPr>
            <a:spLocks noGrp="1"/>
          </p:cNvSpPr>
          <p:nvPr>
            <p:ph type="sldNum" sz="quarter" idx="12"/>
          </p:nvPr>
        </p:nvSpPr>
        <p:spPr/>
        <p:txBody>
          <a:bodyPr/>
          <a:lstStyle/>
          <a:p>
            <a:fld id="{5B3F3CCD-5AE8-4BDA-99FD-25BB3DCCC447}" type="slidenum">
              <a:rPr lang="zh-CN" altLang="en-US" smtClean="0"/>
              <a:pPr/>
              <a:t>34</a:t>
            </a:fld>
            <a:endParaRPr lang="zh-CN" altLang="en-US"/>
          </a:p>
        </p:txBody>
      </p:sp>
      <p:graphicFrame>
        <p:nvGraphicFramePr>
          <p:cNvPr id="7" name="Object 2052">
            <a:extLst>
              <a:ext uri="{FF2B5EF4-FFF2-40B4-BE49-F238E27FC236}">
                <a16:creationId xmlns:a16="http://schemas.microsoft.com/office/drawing/2014/main" id="{FF9BB999-E3C5-A94D-89F5-CBA4D99BC9D7}"/>
              </a:ext>
            </a:extLst>
          </p:cNvPr>
          <p:cNvGraphicFramePr>
            <a:graphicFrameLocks noChangeAspect="1"/>
          </p:cNvGraphicFramePr>
          <p:nvPr>
            <p:extLst>
              <p:ext uri="{D42A27DB-BD31-4B8C-83A1-F6EECF244321}">
                <p14:modId xmlns:p14="http://schemas.microsoft.com/office/powerpoint/2010/main" val="930408770"/>
              </p:ext>
            </p:extLst>
          </p:nvPr>
        </p:nvGraphicFramePr>
        <p:xfrm>
          <a:off x="3076584" y="1062970"/>
          <a:ext cx="7102839" cy="5197199"/>
        </p:xfrm>
        <a:graphic>
          <a:graphicData uri="http://schemas.openxmlformats.org/presentationml/2006/ole">
            <mc:AlternateContent xmlns:mc="http://schemas.openxmlformats.org/markup-compatibility/2006">
              <mc:Choice xmlns:v="urn:schemas-microsoft-com:vml" Requires="v">
                <p:oleObj spid="_x0000_s41000" name="Image" r:id="rId4" imgW="5600700" imgH="3194050" progId="Photoshop.Image.6">
                  <p:embed/>
                </p:oleObj>
              </mc:Choice>
              <mc:Fallback>
                <p:oleObj name="Image" r:id="rId4" imgW="5600700" imgH="3194050" progId="Photoshop.Image.6">
                  <p:embed/>
                  <p:pic>
                    <p:nvPicPr>
                      <p:cNvPr id="2050" name="Object 2052">
                        <a:extLst>
                          <a:ext uri="{FF2B5EF4-FFF2-40B4-BE49-F238E27FC236}">
                            <a16:creationId xmlns:a16="http://schemas.microsoft.com/office/drawing/2014/main" id="{0FDB7EB3-A66F-FC49-BA2A-E28C0554AF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6584" y="1062970"/>
                        <a:ext cx="7102839" cy="5197199"/>
                      </a:xfrm>
                      <a:prstGeom prst="rect">
                        <a:avLst/>
                      </a:prstGeom>
                      <a:noFill/>
                      <a:ln>
                        <a:noFill/>
                      </a:ln>
                      <a:effectLst/>
                    </p:spPr>
                  </p:pic>
                </p:oleObj>
              </mc:Fallback>
            </mc:AlternateContent>
          </a:graphicData>
        </a:graphic>
      </p:graphicFrame>
      <p:sp>
        <p:nvSpPr>
          <p:cNvPr id="8" name="圆角矩形 7">
            <a:extLst>
              <a:ext uri="{FF2B5EF4-FFF2-40B4-BE49-F238E27FC236}">
                <a16:creationId xmlns:a16="http://schemas.microsoft.com/office/drawing/2014/main" id="{543D4F1C-7100-0D4C-A2BD-6C07B65C660A}"/>
              </a:ext>
            </a:extLst>
          </p:cNvPr>
          <p:cNvSpPr/>
          <p:nvPr/>
        </p:nvSpPr>
        <p:spPr>
          <a:xfrm>
            <a:off x="4226773" y="1519670"/>
            <a:ext cx="1245337" cy="509155"/>
          </a:xfrm>
          <a:prstGeom prst="roundRect">
            <a:avLst/>
          </a:prstGeom>
          <a:noFill/>
          <a:ln w="3175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9" name="圆角矩形 8">
            <a:extLst>
              <a:ext uri="{FF2B5EF4-FFF2-40B4-BE49-F238E27FC236}">
                <a16:creationId xmlns:a16="http://schemas.microsoft.com/office/drawing/2014/main" id="{EABB6FA5-10E2-544B-9DA3-B14B3C25D0E9}"/>
              </a:ext>
            </a:extLst>
          </p:cNvPr>
          <p:cNvSpPr/>
          <p:nvPr/>
        </p:nvSpPr>
        <p:spPr>
          <a:xfrm>
            <a:off x="7765324" y="1529190"/>
            <a:ext cx="1245337" cy="509155"/>
          </a:xfrm>
          <a:prstGeom prst="roundRect">
            <a:avLst/>
          </a:prstGeom>
          <a:noFill/>
          <a:ln w="3175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0" name="圆角矩形 9">
            <a:extLst>
              <a:ext uri="{FF2B5EF4-FFF2-40B4-BE49-F238E27FC236}">
                <a16:creationId xmlns:a16="http://schemas.microsoft.com/office/drawing/2014/main" id="{A8134E59-03B2-6F49-9CF6-B3C456D48827}"/>
              </a:ext>
            </a:extLst>
          </p:cNvPr>
          <p:cNvSpPr/>
          <p:nvPr/>
        </p:nvSpPr>
        <p:spPr>
          <a:xfrm>
            <a:off x="4226772" y="2528821"/>
            <a:ext cx="1245337" cy="385830"/>
          </a:xfrm>
          <a:prstGeom prst="roundRect">
            <a:avLst/>
          </a:prstGeom>
          <a:noFill/>
          <a:ln w="3175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1" name="圆角矩形 10">
            <a:extLst>
              <a:ext uri="{FF2B5EF4-FFF2-40B4-BE49-F238E27FC236}">
                <a16:creationId xmlns:a16="http://schemas.microsoft.com/office/drawing/2014/main" id="{4D011B01-E4D4-C64D-ABD3-BFB18FB3FAED}"/>
              </a:ext>
            </a:extLst>
          </p:cNvPr>
          <p:cNvSpPr/>
          <p:nvPr/>
        </p:nvSpPr>
        <p:spPr>
          <a:xfrm>
            <a:off x="7765323" y="2528821"/>
            <a:ext cx="1245337" cy="385830"/>
          </a:xfrm>
          <a:prstGeom prst="roundRect">
            <a:avLst/>
          </a:prstGeom>
          <a:noFill/>
          <a:ln w="3175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2758034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77BFF7-B828-1146-8A2F-09B55D7BDE7B}"/>
              </a:ext>
            </a:extLst>
          </p:cNvPr>
          <p:cNvSpPr>
            <a:spLocks noGrp="1"/>
          </p:cNvSpPr>
          <p:nvPr>
            <p:ph type="title"/>
          </p:nvPr>
        </p:nvSpPr>
        <p:spPr/>
        <p:txBody>
          <a:bodyPr/>
          <a:lstStyle/>
          <a:p>
            <a:r>
              <a:rPr lang="zh-CN" altLang="en-US" dirty="0">
                <a:latin typeface="Times New Roman" panose="02020603050405020304" pitchFamily="18" charset="0"/>
              </a:rPr>
              <a:t>例子：定货系统 </a:t>
            </a:r>
            <a:endParaRPr kumimoji="1" lang="zh-CN" altLang="en-US" dirty="0"/>
          </a:p>
        </p:txBody>
      </p:sp>
      <p:sp>
        <p:nvSpPr>
          <p:cNvPr id="3" name="内容占位符 2">
            <a:extLst>
              <a:ext uri="{FF2B5EF4-FFF2-40B4-BE49-F238E27FC236}">
                <a16:creationId xmlns:a16="http://schemas.microsoft.com/office/drawing/2014/main" id="{A1C4E242-8C8D-B946-8B05-027DF3092C90}"/>
              </a:ext>
            </a:extLst>
          </p:cNvPr>
          <p:cNvSpPr>
            <a:spLocks noGrp="1"/>
          </p:cNvSpPr>
          <p:nvPr>
            <p:ph idx="1"/>
          </p:nvPr>
        </p:nvSpPr>
        <p:spPr/>
        <p:txBody>
          <a:bodyPr>
            <a:normAutofit/>
          </a:bodyPr>
          <a:lstStyle/>
          <a:p>
            <a:r>
              <a:rPr kumimoji="1" lang="zh-CN" altLang="en-US" sz="2800" dirty="0"/>
              <a:t>基本系统模型（突出数据的</a:t>
            </a:r>
            <a:r>
              <a:rPr kumimoji="1" lang="zh-CN" altLang="en-US" sz="2800" dirty="0">
                <a:solidFill>
                  <a:srgbClr val="FF0000"/>
                </a:solidFill>
              </a:rPr>
              <a:t>源点和终点</a:t>
            </a:r>
            <a:r>
              <a:rPr kumimoji="1" lang="zh-CN" altLang="en-US" sz="2800" dirty="0"/>
              <a:t>）</a:t>
            </a:r>
          </a:p>
        </p:txBody>
      </p:sp>
      <p:sp>
        <p:nvSpPr>
          <p:cNvPr id="4" name="日期占位符 3">
            <a:extLst>
              <a:ext uri="{FF2B5EF4-FFF2-40B4-BE49-F238E27FC236}">
                <a16:creationId xmlns:a16="http://schemas.microsoft.com/office/drawing/2014/main" id="{8B3D12E2-6C0D-5A44-B54F-935FF65DD241}"/>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DAE7516F-D0DF-C443-BEA1-7B9FE85710BA}"/>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6889330C-503A-BC42-A16B-9D7B6FC7E218}"/>
              </a:ext>
            </a:extLst>
          </p:cNvPr>
          <p:cNvSpPr>
            <a:spLocks noGrp="1"/>
          </p:cNvSpPr>
          <p:nvPr>
            <p:ph type="sldNum" sz="quarter" idx="12"/>
          </p:nvPr>
        </p:nvSpPr>
        <p:spPr/>
        <p:txBody>
          <a:bodyPr/>
          <a:lstStyle/>
          <a:p>
            <a:fld id="{5B3F3CCD-5AE8-4BDA-99FD-25BB3DCCC447}" type="slidenum">
              <a:rPr lang="zh-CN" altLang="en-US" smtClean="0"/>
              <a:pPr/>
              <a:t>35</a:t>
            </a:fld>
            <a:endParaRPr lang="zh-CN" altLang="en-US"/>
          </a:p>
        </p:txBody>
      </p:sp>
      <p:graphicFrame>
        <p:nvGraphicFramePr>
          <p:cNvPr id="7" name="Object 0">
            <a:extLst>
              <a:ext uri="{FF2B5EF4-FFF2-40B4-BE49-F238E27FC236}">
                <a16:creationId xmlns:a16="http://schemas.microsoft.com/office/drawing/2014/main" id="{28E2074C-58DF-8842-896F-8FD8DCFA3F58}"/>
              </a:ext>
            </a:extLst>
          </p:cNvPr>
          <p:cNvGraphicFramePr>
            <a:graphicFrameLocks noChangeAspect="1"/>
          </p:cNvGraphicFramePr>
          <p:nvPr>
            <p:extLst>
              <p:ext uri="{D42A27DB-BD31-4B8C-83A1-F6EECF244321}">
                <p14:modId xmlns:p14="http://schemas.microsoft.com/office/powerpoint/2010/main" val="544289404"/>
              </p:ext>
            </p:extLst>
          </p:nvPr>
        </p:nvGraphicFramePr>
        <p:xfrm>
          <a:off x="2333415" y="1645143"/>
          <a:ext cx="7772400" cy="4495800"/>
        </p:xfrm>
        <a:graphic>
          <a:graphicData uri="http://schemas.openxmlformats.org/presentationml/2006/ole">
            <mc:AlternateContent xmlns:mc="http://schemas.openxmlformats.org/markup-compatibility/2006">
              <mc:Choice xmlns:v="urn:schemas-microsoft-com:vml" Requires="v">
                <p:oleObj spid="_x0000_s42024" name="Image" r:id="rId3" imgW="3092450" imgH="1377950" progId="Photoshop.Image.6">
                  <p:embed/>
                </p:oleObj>
              </mc:Choice>
              <mc:Fallback>
                <p:oleObj name="Image" r:id="rId3" imgW="3092450" imgH="1377950" progId="Photoshop.Image.6">
                  <p:embed/>
                  <p:pic>
                    <p:nvPicPr>
                      <p:cNvPr id="3074" name="Object 0">
                        <a:extLst>
                          <a:ext uri="{FF2B5EF4-FFF2-40B4-BE49-F238E27FC236}">
                            <a16:creationId xmlns:a16="http://schemas.microsoft.com/office/drawing/2014/main" id="{6C5381CA-340C-384E-9251-A699956EA6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3415" y="1645143"/>
                        <a:ext cx="77724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64669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77BFF7-B828-1146-8A2F-09B55D7BDE7B}"/>
              </a:ext>
            </a:extLst>
          </p:cNvPr>
          <p:cNvSpPr>
            <a:spLocks noGrp="1"/>
          </p:cNvSpPr>
          <p:nvPr>
            <p:ph type="title"/>
          </p:nvPr>
        </p:nvSpPr>
        <p:spPr/>
        <p:txBody>
          <a:bodyPr/>
          <a:lstStyle/>
          <a:p>
            <a:r>
              <a:rPr lang="zh-CN" altLang="en-US" dirty="0">
                <a:latin typeface="Times New Roman" panose="02020603050405020304" pitchFamily="18" charset="0"/>
              </a:rPr>
              <a:t>例子：定货系统 </a:t>
            </a:r>
            <a:endParaRPr kumimoji="1" lang="zh-CN" altLang="en-US" dirty="0"/>
          </a:p>
        </p:txBody>
      </p:sp>
      <p:sp>
        <p:nvSpPr>
          <p:cNvPr id="3" name="内容占位符 2">
            <a:extLst>
              <a:ext uri="{FF2B5EF4-FFF2-40B4-BE49-F238E27FC236}">
                <a16:creationId xmlns:a16="http://schemas.microsoft.com/office/drawing/2014/main" id="{A1C4E242-8C8D-B946-8B05-027DF3092C90}"/>
              </a:ext>
            </a:extLst>
          </p:cNvPr>
          <p:cNvSpPr>
            <a:spLocks noGrp="1"/>
          </p:cNvSpPr>
          <p:nvPr>
            <p:ph idx="1"/>
          </p:nvPr>
        </p:nvSpPr>
        <p:spPr/>
        <p:txBody>
          <a:bodyPr>
            <a:normAutofit/>
          </a:bodyPr>
          <a:lstStyle/>
          <a:p>
            <a:r>
              <a:rPr lang="zh-CN" altLang="en-US" sz="2800" dirty="0">
                <a:solidFill>
                  <a:srgbClr val="FF0000"/>
                </a:solidFill>
              </a:rPr>
              <a:t>功能级</a:t>
            </a:r>
            <a:r>
              <a:rPr lang="zh-CN" altLang="en-US" sz="2800" dirty="0"/>
              <a:t>数据流图</a:t>
            </a:r>
            <a:endParaRPr kumimoji="1" lang="zh-CN" altLang="en-US" sz="2800" dirty="0"/>
          </a:p>
        </p:txBody>
      </p:sp>
      <p:sp>
        <p:nvSpPr>
          <p:cNvPr id="4" name="日期占位符 3">
            <a:extLst>
              <a:ext uri="{FF2B5EF4-FFF2-40B4-BE49-F238E27FC236}">
                <a16:creationId xmlns:a16="http://schemas.microsoft.com/office/drawing/2014/main" id="{8B3D12E2-6C0D-5A44-B54F-935FF65DD241}"/>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DAE7516F-D0DF-C443-BEA1-7B9FE85710BA}"/>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6889330C-503A-BC42-A16B-9D7B6FC7E218}"/>
              </a:ext>
            </a:extLst>
          </p:cNvPr>
          <p:cNvSpPr>
            <a:spLocks noGrp="1"/>
          </p:cNvSpPr>
          <p:nvPr>
            <p:ph type="sldNum" sz="quarter" idx="12"/>
          </p:nvPr>
        </p:nvSpPr>
        <p:spPr/>
        <p:txBody>
          <a:bodyPr/>
          <a:lstStyle/>
          <a:p>
            <a:fld id="{5B3F3CCD-5AE8-4BDA-99FD-25BB3DCCC447}" type="slidenum">
              <a:rPr lang="zh-CN" altLang="en-US" smtClean="0"/>
              <a:pPr/>
              <a:t>36</a:t>
            </a:fld>
            <a:endParaRPr lang="zh-CN" altLang="en-US"/>
          </a:p>
        </p:txBody>
      </p:sp>
      <p:graphicFrame>
        <p:nvGraphicFramePr>
          <p:cNvPr id="8" name="Object 4">
            <a:extLst>
              <a:ext uri="{FF2B5EF4-FFF2-40B4-BE49-F238E27FC236}">
                <a16:creationId xmlns:a16="http://schemas.microsoft.com/office/drawing/2014/main" id="{4F38EDD0-85B8-9D47-8C91-A8202E244319}"/>
              </a:ext>
            </a:extLst>
          </p:cNvPr>
          <p:cNvGraphicFramePr>
            <a:graphicFrameLocks noChangeAspect="1"/>
          </p:cNvGraphicFramePr>
          <p:nvPr>
            <p:extLst>
              <p:ext uri="{D42A27DB-BD31-4B8C-83A1-F6EECF244321}">
                <p14:modId xmlns:p14="http://schemas.microsoft.com/office/powerpoint/2010/main" val="3003077108"/>
              </p:ext>
            </p:extLst>
          </p:nvPr>
        </p:nvGraphicFramePr>
        <p:xfrm>
          <a:off x="2577882" y="1536969"/>
          <a:ext cx="7781365" cy="4603974"/>
        </p:xfrm>
        <a:graphic>
          <a:graphicData uri="http://schemas.openxmlformats.org/presentationml/2006/ole">
            <mc:AlternateContent xmlns:mc="http://schemas.openxmlformats.org/markup-compatibility/2006">
              <mc:Choice xmlns:v="urn:schemas-microsoft-com:vml" Requires="v">
                <p:oleObj spid="_x0000_s43048" name="Image" r:id="rId3" imgW="4197350" imgH="2178050" progId="Photoshop.Image.6">
                  <p:embed/>
                </p:oleObj>
              </mc:Choice>
              <mc:Fallback>
                <p:oleObj name="Image" r:id="rId3" imgW="4197350" imgH="2178050" progId="Photoshop.Image.6">
                  <p:embed/>
                  <p:pic>
                    <p:nvPicPr>
                      <p:cNvPr id="4098" name="Object 4">
                        <a:extLst>
                          <a:ext uri="{FF2B5EF4-FFF2-40B4-BE49-F238E27FC236}">
                            <a16:creationId xmlns:a16="http://schemas.microsoft.com/office/drawing/2014/main" id="{165B86C6-2C33-8A4D-B823-A088BFAD6B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7882" y="1536969"/>
                        <a:ext cx="7781365" cy="460397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834092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A4D11A-73F8-ED43-B9A8-D911C3D02E95}"/>
              </a:ext>
            </a:extLst>
          </p:cNvPr>
          <p:cNvSpPr>
            <a:spLocks noGrp="1"/>
          </p:cNvSpPr>
          <p:nvPr>
            <p:ph type="title"/>
          </p:nvPr>
        </p:nvSpPr>
        <p:spPr/>
        <p:txBody>
          <a:bodyPr/>
          <a:lstStyle/>
          <a:p>
            <a:r>
              <a:rPr lang="zh-CN" altLang="en-US" dirty="0">
                <a:latin typeface="Times New Roman" panose="02020603050405020304" pitchFamily="18" charset="0"/>
              </a:rPr>
              <a:t>例子：定货系统 </a:t>
            </a:r>
            <a:endParaRPr kumimoji="1" lang="zh-CN" altLang="en-US" dirty="0"/>
          </a:p>
        </p:txBody>
      </p:sp>
      <p:sp>
        <p:nvSpPr>
          <p:cNvPr id="3" name="内容占位符 2">
            <a:extLst>
              <a:ext uri="{FF2B5EF4-FFF2-40B4-BE49-F238E27FC236}">
                <a16:creationId xmlns:a16="http://schemas.microsoft.com/office/drawing/2014/main" id="{EF473124-D94F-714F-AF99-22E2A8C42B28}"/>
              </a:ext>
            </a:extLst>
          </p:cNvPr>
          <p:cNvSpPr>
            <a:spLocks noGrp="1"/>
          </p:cNvSpPr>
          <p:nvPr>
            <p:ph idx="1"/>
          </p:nvPr>
        </p:nvSpPr>
        <p:spPr/>
        <p:txBody>
          <a:bodyPr/>
          <a:lstStyle/>
          <a:p>
            <a:r>
              <a:rPr lang="zh-CN" altLang="en-US" sz="2800" dirty="0"/>
              <a:t>系统主要功能进一步细化后的</a:t>
            </a:r>
            <a:r>
              <a:rPr lang="en-US" altLang="zh-CN" sz="2800" dirty="0">
                <a:latin typeface="隶书" pitchFamily="49" charset="-122"/>
              </a:rPr>
              <a:t>DFD</a:t>
            </a:r>
            <a:endParaRPr kumimoji="1" lang="zh-CN" altLang="en-US" sz="2800" dirty="0"/>
          </a:p>
          <a:p>
            <a:endParaRPr kumimoji="1" lang="zh-CN" altLang="en-US" dirty="0"/>
          </a:p>
        </p:txBody>
      </p:sp>
      <p:sp>
        <p:nvSpPr>
          <p:cNvPr id="4" name="日期占位符 3">
            <a:extLst>
              <a:ext uri="{FF2B5EF4-FFF2-40B4-BE49-F238E27FC236}">
                <a16:creationId xmlns:a16="http://schemas.microsoft.com/office/drawing/2014/main" id="{145F6A36-F3CF-9C4F-9B51-F676A4D01194}"/>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1EB31FA9-79D3-0A43-9D50-A10801D5CDC4}"/>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075153A8-A39D-FD4D-89B6-830E82BCB64D}"/>
              </a:ext>
            </a:extLst>
          </p:cNvPr>
          <p:cNvSpPr>
            <a:spLocks noGrp="1"/>
          </p:cNvSpPr>
          <p:nvPr>
            <p:ph type="sldNum" sz="quarter" idx="12"/>
          </p:nvPr>
        </p:nvSpPr>
        <p:spPr/>
        <p:txBody>
          <a:bodyPr/>
          <a:lstStyle/>
          <a:p>
            <a:fld id="{5B3F3CCD-5AE8-4BDA-99FD-25BB3DCCC447}" type="slidenum">
              <a:rPr lang="zh-CN" altLang="en-US" smtClean="0"/>
              <a:pPr/>
              <a:t>37</a:t>
            </a:fld>
            <a:endParaRPr lang="zh-CN" altLang="en-US"/>
          </a:p>
        </p:txBody>
      </p:sp>
      <p:graphicFrame>
        <p:nvGraphicFramePr>
          <p:cNvPr id="7" name="Object 4">
            <a:extLst>
              <a:ext uri="{FF2B5EF4-FFF2-40B4-BE49-F238E27FC236}">
                <a16:creationId xmlns:a16="http://schemas.microsoft.com/office/drawing/2014/main" id="{8B8C8702-05D6-544D-A563-1424F2418EC8}"/>
              </a:ext>
            </a:extLst>
          </p:cNvPr>
          <p:cNvGraphicFramePr>
            <a:graphicFrameLocks noChangeAspect="1"/>
          </p:cNvGraphicFramePr>
          <p:nvPr>
            <p:extLst>
              <p:ext uri="{D42A27DB-BD31-4B8C-83A1-F6EECF244321}">
                <p14:modId xmlns:p14="http://schemas.microsoft.com/office/powerpoint/2010/main" val="1157840059"/>
              </p:ext>
            </p:extLst>
          </p:nvPr>
        </p:nvGraphicFramePr>
        <p:xfrm>
          <a:off x="2546775" y="1704412"/>
          <a:ext cx="7098449" cy="4436531"/>
        </p:xfrm>
        <a:graphic>
          <a:graphicData uri="http://schemas.openxmlformats.org/presentationml/2006/ole">
            <mc:AlternateContent xmlns:mc="http://schemas.openxmlformats.org/markup-compatibility/2006">
              <mc:Choice xmlns:v="urn:schemas-microsoft-com:vml" Requires="v">
                <p:oleObj spid="_x0000_s44071" name="Image" r:id="rId3" imgW="5314950" imgH="2228850" progId="Photoshop.Image.6">
                  <p:embed/>
                </p:oleObj>
              </mc:Choice>
              <mc:Fallback>
                <p:oleObj name="Image" r:id="rId3" imgW="5314950" imgH="2228850" progId="Photoshop.Image.6">
                  <p:embed/>
                  <p:pic>
                    <p:nvPicPr>
                      <p:cNvPr id="5122" name="Object 4">
                        <a:extLst>
                          <a:ext uri="{FF2B5EF4-FFF2-40B4-BE49-F238E27FC236}">
                            <a16:creationId xmlns:a16="http://schemas.microsoft.com/office/drawing/2014/main" id="{31238BEF-D0D9-4543-BCE0-3E77F9942F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6775" y="1704412"/>
                        <a:ext cx="7098449" cy="443653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98837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69585-7042-4612-9EE9-3C4A3F8825A7}"/>
              </a:ext>
            </a:extLst>
          </p:cNvPr>
          <p:cNvSpPr>
            <a:spLocks noGrp="1"/>
          </p:cNvSpPr>
          <p:nvPr>
            <p:ph type="title"/>
          </p:nvPr>
        </p:nvSpPr>
        <p:spPr/>
        <p:txBody>
          <a:bodyPr/>
          <a:lstStyle/>
          <a:p>
            <a:r>
              <a:rPr lang="en-US" altLang="zh-CN" dirty="0"/>
              <a:t>3.2.2.</a:t>
            </a:r>
            <a:r>
              <a:rPr lang="zh-CN" altLang="en-US" dirty="0"/>
              <a:t>处理</a:t>
            </a:r>
            <a:r>
              <a:rPr lang="en-US" altLang="zh-CN" dirty="0"/>
              <a:t>/</a:t>
            </a:r>
            <a:r>
              <a:rPr lang="zh-CN" altLang="en-US" dirty="0"/>
              <a:t>加工逻辑说明</a:t>
            </a:r>
          </a:p>
        </p:txBody>
      </p:sp>
      <p:sp>
        <p:nvSpPr>
          <p:cNvPr id="3" name="内容占位符 2">
            <a:extLst>
              <a:ext uri="{FF2B5EF4-FFF2-40B4-BE49-F238E27FC236}">
                <a16:creationId xmlns:a16="http://schemas.microsoft.com/office/drawing/2014/main" id="{818791FA-55B7-4D35-902E-D73EA0B7FAC1}"/>
              </a:ext>
            </a:extLst>
          </p:cNvPr>
          <p:cNvSpPr>
            <a:spLocks noGrp="1"/>
          </p:cNvSpPr>
          <p:nvPr>
            <p:ph idx="1"/>
          </p:nvPr>
        </p:nvSpPr>
        <p:spPr/>
        <p:txBody>
          <a:bodyPr>
            <a:normAutofit/>
          </a:bodyPr>
          <a:lstStyle/>
          <a:p>
            <a:r>
              <a:rPr lang="zh-CN" altLang="en-US" sz="2800" dirty="0"/>
              <a:t>数据流图能对数据处理的过程进行建模，但“处理”的概念仍然很抽象，有时还需对处理的内部细节进行建模</a:t>
            </a:r>
            <a:endParaRPr lang="en-US" altLang="zh-CN" sz="2800" dirty="0"/>
          </a:p>
          <a:p>
            <a:endParaRPr lang="en-US" altLang="zh-CN" sz="2800" dirty="0"/>
          </a:p>
          <a:p>
            <a:r>
              <a:rPr lang="zh-CN" altLang="en-US" sz="2800" dirty="0"/>
              <a:t>处理</a:t>
            </a:r>
            <a:r>
              <a:rPr lang="en-US" altLang="zh-CN" sz="2800" dirty="0"/>
              <a:t>/</a:t>
            </a:r>
            <a:r>
              <a:rPr lang="zh-CN" altLang="en-US" sz="2800" dirty="0"/>
              <a:t>加工逻辑说明对数据流图中出现的“处理</a:t>
            </a:r>
            <a:r>
              <a:rPr lang="en-US" altLang="zh-CN" sz="2800" dirty="0"/>
              <a:t>/</a:t>
            </a:r>
            <a:r>
              <a:rPr lang="zh-CN" altLang="en-US" sz="2800" dirty="0"/>
              <a:t>加工”进行逻辑描述，描述对应的处理是“做什么”和“怎么做”</a:t>
            </a:r>
            <a:r>
              <a:rPr lang="zh-CN" altLang="en-US" sz="4000" dirty="0"/>
              <a:t>。</a:t>
            </a:r>
            <a:endParaRPr lang="en-US" altLang="zh-CN" sz="4000" dirty="0"/>
          </a:p>
          <a:p>
            <a:pPr lvl="1">
              <a:buFont typeface="Wingdings" pitchFamily="2" charset="2"/>
              <a:buChar char="l"/>
            </a:pPr>
            <a:r>
              <a:rPr lang="zh-CN" altLang="en-US" sz="2600" dirty="0"/>
              <a:t>描述处理如何将输入数据转变成为输出数据的加工规则</a:t>
            </a:r>
            <a:endParaRPr lang="en-US" altLang="zh-CN" sz="2600" dirty="0"/>
          </a:p>
          <a:p>
            <a:pPr lvl="1">
              <a:buFont typeface="Wingdings" pitchFamily="2" charset="2"/>
              <a:buChar char="l"/>
            </a:pPr>
            <a:r>
              <a:rPr lang="zh-CN" altLang="en-US" sz="2600" dirty="0"/>
              <a:t>与处理相关的其它信息，如执行条件、处理优先级、执行频率、出错处理等</a:t>
            </a:r>
            <a:endParaRPr lang="en-US" altLang="zh-CN" sz="2600" dirty="0"/>
          </a:p>
          <a:p>
            <a:pPr lvl="1">
              <a:buFont typeface="Wingdings" pitchFamily="2" charset="2"/>
              <a:buChar char="l"/>
            </a:pPr>
            <a:endParaRPr lang="en-US" altLang="zh-CN" sz="2600" dirty="0"/>
          </a:p>
          <a:p>
            <a:r>
              <a:rPr lang="zh-CN" altLang="en-US" sz="2800" dirty="0"/>
              <a:t>处理</a:t>
            </a:r>
            <a:r>
              <a:rPr lang="en-US" altLang="zh-CN" sz="2800" dirty="0"/>
              <a:t>/</a:t>
            </a:r>
            <a:r>
              <a:rPr lang="zh-CN" altLang="en-US" sz="2800" dirty="0"/>
              <a:t>加工逻辑说明的主要工具有</a:t>
            </a:r>
            <a:r>
              <a:rPr lang="zh-CN" altLang="en-US" sz="2800" dirty="0">
                <a:solidFill>
                  <a:srgbClr val="FF0000"/>
                </a:solidFill>
              </a:rPr>
              <a:t>结构化语言</a:t>
            </a:r>
            <a:r>
              <a:rPr lang="zh-CN" altLang="en-US" sz="2800" dirty="0"/>
              <a:t>、</a:t>
            </a:r>
            <a:r>
              <a:rPr lang="zh-CN" altLang="en-US" sz="2800" dirty="0">
                <a:solidFill>
                  <a:srgbClr val="FF0000"/>
                </a:solidFill>
              </a:rPr>
              <a:t>判定树</a:t>
            </a:r>
            <a:r>
              <a:rPr lang="zh-CN" altLang="en-US" sz="2800" dirty="0"/>
              <a:t>、</a:t>
            </a:r>
            <a:r>
              <a:rPr lang="zh-CN" altLang="en-US" sz="2800" dirty="0">
                <a:solidFill>
                  <a:srgbClr val="FF0000"/>
                </a:solidFill>
              </a:rPr>
              <a:t>判定表</a:t>
            </a:r>
          </a:p>
        </p:txBody>
      </p:sp>
      <p:sp>
        <p:nvSpPr>
          <p:cNvPr id="4" name="日期占位符 3">
            <a:extLst>
              <a:ext uri="{FF2B5EF4-FFF2-40B4-BE49-F238E27FC236}">
                <a16:creationId xmlns:a16="http://schemas.microsoft.com/office/drawing/2014/main" id="{78C36836-94C7-4277-8B60-9D2643CDC768}"/>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F7AC06A2-FECE-424E-8A33-6D845A32C21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8C5CB002-8FB1-4603-833A-063C1F186716}"/>
              </a:ext>
            </a:extLst>
          </p:cNvPr>
          <p:cNvSpPr>
            <a:spLocks noGrp="1"/>
          </p:cNvSpPr>
          <p:nvPr>
            <p:ph type="sldNum" sz="quarter" idx="12"/>
          </p:nvPr>
        </p:nvSpPr>
        <p:spPr/>
        <p:txBody>
          <a:bodyPr/>
          <a:lstStyle/>
          <a:p>
            <a:fld id="{5B3F3CCD-5AE8-4BDA-99FD-25BB3DCCC447}" type="slidenum">
              <a:rPr lang="zh-CN" altLang="en-US" smtClean="0"/>
              <a:pPr/>
              <a:t>38</a:t>
            </a:fld>
            <a:endParaRPr lang="zh-CN" altLang="en-US"/>
          </a:p>
        </p:txBody>
      </p:sp>
    </p:spTree>
    <p:extLst>
      <p:ext uri="{BB962C8B-B14F-4D97-AF65-F5344CB8AC3E}">
        <p14:creationId xmlns:p14="http://schemas.microsoft.com/office/powerpoint/2010/main" val="408837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06AC5-69EC-4B43-82CB-5F4C8678EF51}"/>
              </a:ext>
            </a:extLst>
          </p:cNvPr>
          <p:cNvSpPr>
            <a:spLocks noGrp="1"/>
          </p:cNvSpPr>
          <p:nvPr>
            <p:ph type="title"/>
          </p:nvPr>
        </p:nvSpPr>
        <p:spPr/>
        <p:txBody>
          <a:bodyPr/>
          <a:lstStyle/>
          <a:p>
            <a:r>
              <a:rPr lang="en-US" altLang="zh-CN" dirty="0"/>
              <a:t>3.2.2.</a:t>
            </a:r>
            <a:r>
              <a:rPr lang="zh-CN" altLang="en-US" dirty="0"/>
              <a:t>处理</a:t>
            </a:r>
            <a:r>
              <a:rPr lang="en-US" altLang="zh-CN" dirty="0"/>
              <a:t>/</a:t>
            </a:r>
            <a:r>
              <a:rPr lang="zh-CN" altLang="en-US" dirty="0"/>
              <a:t>加工逻辑说明</a:t>
            </a:r>
          </a:p>
        </p:txBody>
      </p:sp>
      <p:sp>
        <p:nvSpPr>
          <p:cNvPr id="3" name="内容占位符 2">
            <a:extLst>
              <a:ext uri="{FF2B5EF4-FFF2-40B4-BE49-F238E27FC236}">
                <a16:creationId xmlns:a16="http://schemas.microsoft.com/office/drawing/2014/main" id="{C62B07F7-86E6-49B2-BD51-E86733ED3548}"/>
              </a:ext>
            </a:extLst>
          </p:cNvPr>
          <p:cNvSpPr>
            <a:spLocks noGrp="1"/>
          </p:cNvSpPr>
          <p:nvPr>
            <p:ph idx="1"/>
          </p:nvPr>
        </p:nvSpPr>
        <p:spPr/>
        <p:txBody>
          <a:bodyPr>
            <a:normAutofit fontScale="92500" lnSpcReduction="10000"/>
          </a:bodyPr>
          <a:lstStyle/>
          <a:p>
            <a:r>
              <a:rPr lang="zh-CN" altLang="en-US" sz="2800" dirty="0"/>
              <a:t>（</a:t>
            </a:r>
            <a:r>
              <a:rPr lang="en-US" altLang="zh-CN" sz="2800" dirty="0"/>
              <a:t>1</a:t>
            </a:r>
            <a:r>
              <a:rPr lang="zh-CN" altLang="en-US" sz="2800" dirty="0"/>
              <a:t>）结构化语言</a:t>
            </a:r>
            <a:endParaRPr lang="en-US" altLang="zh-CN" sz="2800" dirty="0"/>
          </a:p>
          <a:p>
            <a:r>
              <a:rPr lang="zh-CN" altLang="en-US" sz="2800" dirty="0"/>
              <a:t>也称为问题描述语言，是一种专门用于描述功能单元逻辑要求的语言</a:t>
            </a:r>
            <a:endParaRPr lang="en-US" altLang="zh-CN" sz="2800" dirty="0"/>
          </a:p>
          <a:p>
            <a:r>
              <a:rPr lang="zh-CN" altLang="en-US" sz="2800" dirty="0"/>
              <a:t>介于自然语言和形式化语言之间，半形式化语言</a:t>
            </a:r>
            <a:endParaRPr lang="en-US" altLang="zh-CN" sz="2800" dirty="0"/>
          </a:p>
          <a:p>
            <a:r>
              <a:rPr lang="zh-CN" altLang="en-US" sz="2800" dirty="0"/>
              <a:t>① 外层语法</a:t>
            </a:r>
          </a:p>
          <a:p>
            <a:r>
              <a:rPr lang="zh-CN" altLang="en-US" sz="2800" dirty="0"/>
              <a:t>     外层语法描述操作的控制结构，如，顺序、选择和循环等。</a:t>
            </a:r>
          </a:p>
          <a:p>
            <a:pPr lvl="3"/>
            <a:r>
              <a:rPr lang="en-US" altLang="zh-CN" sz="2800" dirty="0"/>
              <a:t>a) </a:t>
            </a:r>
            <a:r>
              <a:rPr lang="zh-CN" altLang="en-US" sz="2800" dirty="0"/>
              <a:t>顺序结构</a:t>
            </a:r>
            <a:endParaRPr lang="en-US" altLang="zh-CN" sz="2800" dirty="0"/>
          </a:p>
          <a:p>
            <a:pPr lvl="3"/>
            <a:r>
              <a:rPr lang="en-US" altLang="zh-CN" sz="2800" dirty="0"/>
              <a:t>b) </a:t>
            </a:r>
            <a:r>
              <a:rPr lang="zh-CN" altLang="en-US" sz="2800" dirty="0"/>
              <a:t>判定结构</a:t>
            </a:r>
            <a:endParaRPr lang="en-US" altLang="zh-CN" sz="2800" dirty="0"/>
          </a:p>
          <a:p>
            <a:pPr lvl="3"/>
            <a:r>
              <a:rPr lang="en-US" altLang="zh-CN" sz="2800" dirty="0"/>
              <a:t>c) </a:t>
            </a:r>
            <a:r>
              <a:rPr lang="zh-CN" altLang="en-US" sz="2800" dirty="0"/>
              <a:t>循环结构</a:t>
            </a:r>
            <a:endParaRPr lang="en-US" altLang="zh-CN" sz="2800" dirty="0"/>
          </a:p>
          <a:p>
            <a:r>
              <a:rPr lang="zh-CN" altLang="en-US" sz="2800" dirty="0"/>
              <a:t>② 内层语法</a:t>
            </a:r>
          </a:p>
          <a:p>
            <a:r>
              <a:rPr lang="zh-CN" altLang="en-US" sz="2800" dirty="0"/>
              <a:t>     内层语法一般采用自然语言来表述具体的处理逻辑。</a:t>
            </a:r>
            <a:endParaRPr lang="en-US" altLang="zh-CN" sz="2800" dirty="0"/>
          </a:p>
          <a:p>
            <a:r>
              <a:rPr lang="zh-CN" altLang="en-US" sz="2800" dirty="0"/>
              <a:t>     使用具体的动词，尽量不使用形容词和副词</a:t>
            </a:r>
            <a:endParaRPr lang="en-US" altLang="zh-CN" sz="2800" dirty="0"/>
          </a:p>
          <a:p>
            <a:endParaRPr lang="en-US" altLang="zh-CN" sz="2800" dirty="0"/>
          </a:p>
          <a:p>
            <a:endParaRPr lang="en-US" altLang="zh-CN" sz="2800" dirty="0"/>
          </a:p>
          <a:p>
            <a:pPr marL="0" indent="0">
              <a:buNone/>
            </a:pPr>
            <a:endParaRPr lang="en-US" altLang="zh-CN" sz="2800" dirty="0"/>
          </a:p>
        </p:txBody>
      </p:sp>
      <p:sp>
        <p:nvSpPr>
          <p:cNvPr id="4" name="日期占位符 3">
            <a:extLst>
              <a:ext uri="{FF2B5EF4-FFF2-40B4-BE49-F238E27FC236}">
                <a16:creationId xmlns:a16="http://schemas.microsoft.com/office/drawing/2014/main" id="{87F334B0-259E-4673-A38D-56581112AA7C}"/>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CE913740-51E5-457B-8A19-6A06F5A5193B}"/>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5D2D8978-9139-455D-8A9A-27718122FA32}"/>
              </a:ext>
            </a:extLst>
          </p:cNvPr>
          <p:cNvSpPr>
            <a:spLocks noGrp="1"/>
          </p:cNvSpPr>
          <p:nvPr>
            <p:ph type="sldNum" sz="quarter" idx="12"/>
          </p:nvPr>
        </p:nvSpPr>
        <p:spPr/>
        <p:txBody>
          <a:bodyPr/>
          <a:lstStyle/>
          <a:p>
            <a:fld id="{5B3F3CCD-5AE8-4BDA-99FD-25BB3DCCC447}" type="slidenum">
              <a:rPr lang="zh-CN" altLang="en-US" smtClean="0"/>
              <a:pPr/>
              <a:t>39</a:t>
            </a:fld>
            <a:endParaRPr lang="zh-CN" altLang="en-US"/>
          </a:p>
        </p:txBody>
      </p:sp>
    </p:spTree>
    <p:extLst>
      <p:ext uri="{BB962C8B-B14F-4D97-AF65-F5344CB8AC3E}">
        <p14:creationId xmlns:p14="http://schemas.microsoft.com/office/powerpoint/2010/main" val="2823365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4C0CFB-65CE-490A-9675-FCF312E964CA}"/>
              </a:ext>
            </a:extLst>
          </p:cNvPr>
          <p:cNvSpPr>
            <a:spLocks noGrp="1"/>
          </p:cNvSpPr>
          <p:nvPr>
            <p:ph type="title"/>
          </p:nvPr>
        </p:nvSpPr>
        <p:spPr/>
        <p:txBody>
          <a:bodyPr/>
          <a:lstStyle/>
          <a:p>
            <a:r>
              <a:rPr lang="zh-CN" altLang="en-US" dirty="0"/>
              <a:t>结构化方法学</a:t>
            </a:r>
          </a:p>
        </p:txBody>
      </p:sp>
      <p:graphicFrame>
        <p:nvGraphicFramePr>
          <p:cNvPr id="7" name="内容占位符 6">
            <a:extLst>
              <a:ext uri="{FF2B5EF4-FFF2-40B4-BE49-F238E27FC236}">
                <a16:creationId xmlns:a16="http://schemas.microsoft.com/office/drawing/2014/main" id="{9FEBE82E-9C32-41BD-96A9-BFA354D2B386}"/>
              </a:ext>
            </a:extLst>
          </p:cNvPr>
          <p:cNvGraphicFramePr>
            <a:graphicFrameLocks noGrp="1"/>
          </p:cNvGraphicFramePr>
          <p:nvPr>
            <p:ph idx="1"/>
            <p:extLst>
              <p:ext uri="{D42A27DB-BD31-4B8C-83A1-F6EECF244321}">
                <p14:modId xmlns:p14="http://schemas.microsoft.com/office/powerpoint/2010/main" val="1862812013"/>
              </p:ext>
            </p:extLst>
          </p:nvPr>
        </p:nvGraphicFramePr>
        <p:xfrm>
          <a:off x="636588" y="963613"/>
          <a:ext cx="10806112" cy="5176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日期占位符 3">
            <a:extLst>
              <a:ext uri="{FF2B5EF4-FFF2-40B4-BE49-F238E27FC236}">
                <a16:creationId xmlns:a16="http://schemas.microsoft.com/office/drawing/2014/main" id="{635B8571-912C-43C5-AEEF-F0497C7D4096}"/>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C1441769-5433-479F-845D-DBCF98093454}"/>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AEE7A105-D0D3-4154-83E6-5B6A80F75DB3}"/>
              </a:ext>
            </a:extLst>
          </p:cNvPr>
          <p:cNvSpPr>
            <a:spLocks noGrp="1"/>
          </p:cNvSpPr>
          <p:nvPr>
            <p:ph type="sldNum" sz="quarter" idx="12"/>
          </p:nvPr>
        </p:nvSpPr>
        <p:spPr/>
        <p:txBody>
          <a:bodyPr/>
          <a:lstStyle/>
          <a:p>
            <a:fld id="{5B3F3CCD-5AE8-4BDA-99FD-25BB3DCCC447}" type="slidenum">
              <a:rPr lang="zh-CN" altLang="en-US" smtClean="0"/>
              <a:pPr/>
              <a:t>4</a:t>
            </a:fld>
            <a:endParaRPr lang="zh-CN" altLang="en-US"/>
          </a:p>
        </p:txBody>
      </p:sp>
    </p:spTree>
    <p:extLst>
      <p:ext uri="{BB962C8B-B14F-4D97-AF65-F5344CB8AC3E}">
        <p14:creationId xmlns:p14="http://schemas.microsoft.com/office/powerpoint/2010/main" val="10677285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43CAE-D7FB-47BF-AE5A-D4E69FF80A92}"/>
              </a:ext>
            </a:extLst>
          </p:cNvPr>
          <p:cNvSpPr>
            <a:spLocks noGrp="1"/>
          </p:cNvSpPr>
          <p:nvPr>
            <p:ph type="title"/>
          </p:nvPr>
        </p:nvSpPr>
        <p:spPr/>
        <p:txBody>
          <a:bodyPr/>
          <a:lstStyle/>
          <a:p>
            <a:r>
              <a:rPr lang="en-US" altLang="zh-CN" dirty="0"/>
              <a:t>3.2.2.</a:t>
            </a:r>
            <a:r>
              <a:rPr lang="zh-CN" altLang="en-US" dirty="0"/>
              <a:t>处理</a:t>
            </a:r>
            <a:r>
              <a:rPr lang="en-US" altLang="zh-CN" dirty="0"/>
              <a:t>/</a:t>
            </a:r>
            <a:r>
              <a:rPr lang="zh-CN" altLang="en-US" dirty="0"/>
              <a:t>加工逻辑说明</a:t>
            </a:r>
          </a:p>
        </p:txBody>
      </p:sp>
      <p:sp>
        <p:nvSpPr>
          <p:cNvPr id="3" name="内容占位符 2">
            <a:extLst>
              <a:ext uri="{FF2B5EF4-FFF2-40B4-BE49-F238E27FC236}">
                <a16:creationId xmlns:a16="http://schemas.microsoft.com/office/drawing/2014/main" id="{1245A4A3-51C0-4552-BB05-3EAADF0ED681}"/>
              </a:ext>
            </a:extLst>
          </p:cNvPr>
          <p:cNvSpPr>
            <a:spLocks noGrp="1"/>
          </p:cNvSpPr>
          <p:nvPr>
            <p:ph idx="1"/>
          </p:nvPr>
        </p:nvSpPr>
        <p:spPr/>
        <p:txBody>
          <a:bodyPr>
            <a:normAutofit fontScale="55000" lnSpcReduction="20000"/>
          </a:bodyPr>
          <a:lstStyle/>
          <a:p>
            <a:pPr indent="266700"/>
            <a:r>
              <a:rPr lang="en-US" altLang="zh-CN" sz="2200" dirty="0">
                <a:effectLst/>
                <a:cs typeface="宋体" panose="02010600030101010101" pitchFamily="2" charset="-122"/>
              </a:rPr>
              <a:t>IF </a:t>
            </a:r>
            <a:r>
              <a:rPr lang="zh-CN" altLang="zh-CN" sz="2200" dirty="0">
                <a:effectLst/>
                <a:cs typeface="Times New Roman" panose="02020603050405020304" pitchFamily="18" charset="0"/>
              </a:rPr>
              <a:t>成绩</a:t>
            </a:r>
            <a:r>
              <a:rPr lang="en-US" altLang="zh-CN" sz="2200" dirty="0">
                <a:effectLst/>
                <a:cs typeface="宋体" panose="02010600030101010101" pitchFamily="2" charset="-122"/>
              </a:rPr>
              <a:t> &gt;= 85 THEN</a:t>
            </a:r>
            <a:endParaRPr lang="zh-CN" altLang="zh-CN" sz="2200" dirty="0">
              <a:effectLst/>
              <a:cs typeface="宋体" panose="02010600030101010101" pitchFamily="2" charset="-122"/>
            </a:endParaRPr>
          </a:p>
          <a:p>
            <a:pPr indent="266700"/>
            <a:r>
              <a:rPr lang="en-US" altLang="zh-CN" sz="2200" dirty="0">
                <a:effectLst/>
                <a:cs typeface="宋体" panose="02010600030101010101" pitchFamily="2" charset="-122"/>
              </a:rPr>
              <a:t>   </a:t>
            </a:r>
            <a:r>
              <a:rPr lang="zh-CN" altLang="zh-CN" sz="2200" dirty="0">
                <a:effectLst/>
                <a:cs typeface="Times New Roman" panose="02020603050405020304" pitchFamily="18" charset="0"/>
              </a:rPr>
              <a:t>该生成绩等级为</a:t>
            </a:r>
            <a:r>
              <a:rPr lang="en-US" altLang="zh-CN" sz="2200" dirty="0">
                <a:effectLst/>
                <a:cs typeface="宋体" panose="02010600030101010101" pitchFamily="2" charset="-122"/>
              </a:rPr>
              <a:t>A</a:t>
            </a:r>
            <a:endParaRPr lang="zh-CN" altLang="zh-CN" sz="2200" dirty="0">
              <a:effectLst/>
              <a:cs typeface="宋体" panose="02010600030101010101" pitchFamily="2" charset="-122"/>
            </a:endParaRPr>
          </a:p>
          <a:p>
            <a:pPr indent="266700"/>
            <a:r>
              <a:rPr lang="en-US" altLang="zh-CN" sz="2200" dirty="0">
                <a:effectLst/>
                <a:cs typeface="宋体" panose="02010600030101010101" pitchFamily="2" charset="-122"/>
              </a:rPr>
              <a:t>ELSE</a:t>
            </a:r>
            <a:endParaRPr lang="zh-CN" altLang="zh-CN" sz="2200" dirty="0">
              <a:effectLst/>
              <a:cs typeface="宋体" panose="02010600030101010101" pitchFamily="2" charset="-122"/>
            </a:endParaRPr>
          </a:p>
          <a:p>
            <a:pPr indent="266700"/>
            <a:r>
              <a:rPr lang="en-US" altLang="zh-CN" sz="2200" dirty="0">
                <a:effectLst/>
                <a:cs typeface="宋体" panose="02010600030101010101" pitchFamily="2" charset="-122"/>
              </a:rPr>
              <a:t>   IF </a:t>
            </a:r>
            <a:r>
              <a:rPr lang="zh-CN" altLang="zh-CN" sz="2200" dirty="0">
                <a:effectLst/>
                <a:cs typeface="Times New Roman" panose="02020603050405020304" pitchFamily="18" charset="0"/>
              </a:rPr>
              <a:t>期末分</a:t>
            </a:r>
            <a:r>
              <a:rPr lang="en-US" altLang="zh-CN" sz="2200" dirty="0">
                <a:effectLst/>
                <a:cs typeface="宋体" panose="02010600030101010101" pitchFamily="2" charset="-122"/>
              </a:rPr>
              <a:t> &gt;= 75 THEN</a:t>
            </a:r>
            <a:endParaRPr lang="zh-CN" altLang="zh-CN" sz="2200" dirty="0">
              <a:effectLst/>
              <a:cs typeface="宋体" panose="02010600030101010101" pitchFamily="2" charset="-122"/>
            </a:endParaRPr>
          </a:p>
          <a:p>
            <a:pPr indent="266700"/>
            <a:r>
              <a:rPr lang="en-US" altLang="zh-CN" sz="2200" dirty="0">
                <a:effectLst/>
                <a:cs typeface="宋体" panose="02010600030101010101" pitchFamily="2" charset="-122"/>
              </a:rPr>
              <a:t>       </a:t>
            </a:r>
            <a:r>
              <a:rPr lang="zh-CN" altLang="zh-CN" sz="2200" dirty="0">
                <a:effectLst/>
                <a:cs typeface="Times New Roman" panose="02020603050405020304" pitchFamily="18" charset="0"/>
              </a:rPr>
              <a:t>该生成绩等级为</a:t>
            </a:r>
            <a:r>
              <a:rPr lang="en-US" altLang="zh-CN" sz="2200" dirty="0">
                <a:effectLst/>
                <a:cs typeface="宋体" panose="02010600030101010101" pitchFamily="2" charset="-122"/>
              </a:rPr>
              <a:t>B</a:t>
            </a:r>
            <a:endParaRPr lang="zh-CN" altLang="zh-CN" sz="2200" dirty="0">
              <a:effectLst/>
              <a:cs typeface="宋体" panose="02010600030101010101" pitchFamily="2" charset="-122"/>
            </a:endParaRPr>
          </a:p>
          <a:p>
            <a:pPr indent="466725"/>
            <a:r>
              <a:rPr lang="en-US" altLang="zh-CN" sz="2200" dirty="0">
                <a:effectLst/>
                <a:cs typeface="宋体" panose="02010600030101010101" pitchFamily="2" charset="-122"/>
              </a:rPr>
              <a:t>ELSE</a:t>
            </a:r>
            <a:endParaRPr lang="zh-CN" altLang="zh-CN" sz="2200" dirty="0">
              <a:effectLst/>
              <a:cs typeface="宋体" panose="02010600030101010101" pitchFamily="2" charset="-122"/>
            </a:endParaRPr>
          </a:p>
          <a:p>
            <a:pPr indent="733425"/>
            <a:r>
              <a:rPr lang="en-US" altLang="zh-CN" sz="2200" dirty="0">
                <a:effectLst/>
                <a:cs typeface="宋体" panose="02010600030101010101" pitchFamily="2" charset="-122"/>
              </a:rPr>
              <a:t>IF</a:t>
            </a:r>
            <a:r>
              <a:rPr lang="zh-CN" altLang="zh-CN" sz="2200" dirty="0">
                <a:effectLst/>
                <a:cs typeface="Times New Roman" panose="02020603050405020304" pitchFamily="18" charset="0"/>
              </a:rPr>
              <a:t>期末分</a:t>
            </a:r>
            <a:r>
              <a:rPr lang="en-US" altLang="zh-CN" sz="2200" dirty="0">
                <a:effectLst/>
                <a:cs typeface="宋体" panose="02010600030101010101" pitchFamily="2" charset="-122"/>
              </a:rPr>
              <a:t>&gt;= 64 THEN</a:t>
            </a:r>
            <a:endParaRPr lang="zh-CN" altLang="zh-CN" sz="2200" dirty="0">
              <a:effectLst/>
              <a:cs typeface="宋体" panose="02010600030101010101" pitchFamily="2" charset="-122"/>
            </a:endParaRPr>
          </a:p>
          <a:p>
            <a:pPr indent="266700"/>
            <a:r>
              <a:rPr lang="en-US" altLang="zh-CN" sz="2200" dirty="0">
                <a:effectLst/>
                <a:cs typeface="宋体" panose="02010600030101010101" pitchFamily="2" charset="-122"/>
              </a:rPr>
              <a:t>           </a:t>
            </a:r>
            <a:r>
              <a:rPr lang="zh-CN" altLang="zh-CN" sz="2200" dirty="0">
                <a:effectLst/>
                <a:cs typeface="Times New Roman" panose="02020603050405020304" pitchFamily="18" charset="0"/>
              </a:rPr>
              <a:t>该生成绩等级为</a:t>
            </a:r>
            <a:r>
              <a:rPr lang="en-US" altLang="zh-CN" sz="2200" dirty="0">
                <a:effectLst/>
                <a:cs typeface="宋体" panose="02010600030101010101" pitchFamily="2" charset="-122"/>
              </a:rPr>
              <a:t>C</a:t>
            </a:r>
            <a:endParaRPr lang="zh-CN" altLang="zh-CN" sz="2200" dirty="0">
              <a:effectLst/>
              <a:cs typeface="宋体" panose="02010600030101010101" pitchFamily="2" charset="-122"/>
            </a:endParaRPr>
          </a:p>
          <a:p>
            <a:pPr indent="733425"/>
            <a:r>
              <a:rPr lang="en-US" altLang="zh-CN" sz="2200" dirty="0">
                <a:effectLst/>
                <a:cs typeface="宋体" panose="02010600030101010101" pitchFamily="2" charset="-122"/>
              </a:rPr>
              <a:t>ELSE</a:t>
            </a:r>
            <a:endParaRPr lang="zh-CN" altLang="zh-CN" sz="2200" dirty="0">
              <a:effectLst/>
              <a:cs typeface="宋体" panose="02010600030101010101" pitchFamily="2" charset="-122"/>
            </a:endParaRPr>
          </a:p>
          <a:p>
            <a:pPr indent="1000125"/>
            <a:r>
              <a:rPr lang="en-US" altLang="zh-CN" sz="2200" dirty="0">
                <a:effectLst/>
                <a:cs typeface="宋体" panose="02010600030101010101" pitchFamily="2" charset="-122"/>
              </a:rPr>
              <a:t>IF</a:t>
            </a:r>
            <a:r>
              <a:rPr lang="zh-CN" altLang="zh-CN" sz="2200" dirty="0">
                <a:effectLst/>
                <a:cs typeface="Times New Roman" panose="02020603050405020304" pitchFamily="18" charset="0"/>
              </a:rPr>
              <a:t>期末分</a:t>
            </a:r>
            <a:r>
              <a:rPr lang="en-US" altLang="zh-CN" sz="2200" dirty="0">
                <a:effectLst/>
                <a:cs typeface="宋体" panose="02010600030101010101" pitchFamily="2" charset="-122"/>
              </a:rPr>
              <a:t>&gt;= 60 THEN</a:t>
            </a:r>
            <a:endParaRPr lang="zh-CN" altLang="zh-CN" sz="2200" dirty="0">
              <a:effectLst/>
              <a:cs typeface="宋体" panose="02010600030101010101" pitchFamily="2" charset="-122"/>
            </a:endParaRPr>
          </a:p>
          <a:p>
            <a:pPr indent="733425"/>
            <a:r>
              <a:rPr lang="en-US" altLang="zh-CN" sz="2200" dirty="0">
                <a:effectLst/>
                <a:cs typeface="宋体" panose="02010600030101010101" pitchFamily="2" charset="-122"/>
              </a:rPr>
              <a:t>       </a:t>
            </a:r>
            <a:r>
              <a:rPr lang="zh-CN" altLang="zh-CN" sz="2200" dirty="0">
                <a:effectLst/>
                <a:cs typeface="Times New Roman" panose="02020603050405020304" pitchFamily="18" charset="0"/>
              </a:rPr>
              <a:t>该生成绩等级为</a:t>
            </a:r>
            <a:r>
              <a:rPr lang="en-US" altLang="zh-CN" sz="2200" dirty="0">
                <a:effectLst/>
                <a:cs typeface="宋体" panose="02010600030101010101" pitchFamily="2" charset="-122"/>
              </a:rPr>
              <a:t>D</a:t>
            </a:r>
            <a:endParaRPr lang="zh-CN" altLang="zh-CN" sz="2200" dirty="0">
              <a:effectLst/>
              <a:cs typeface="宋体" panose="02010600030101010101" pitchFamily="2" charset="-122"/>
            </a:endParaRPr>
          </a:p>
          <a:p>
            <a:pPr indent="1000125"/>
            <a:r>
              <a:rPr lang="en-US" altLang="zh-CN" sz="2200" dirty="0">
                <a:effectLst/>
                <a:cs typeface="宋体" panose="02010600030101010101" pitchFamily="2" charset="-122"/>
              </a:rPr>
              <a:t>ELSE</a:t>
            </a:r>
            <a:endParaRPr lang="zh-CN" altLang="zh-CN" sz="2200" dirty="0">
              <a:effectLst/>
              <a:cs typeface="宋体" panose="02010600030101010101" pitchFamily="2" charset="-122"/>
            </a:endParaRPr>
          </a:p>
          <a:p>
            <a:pPr indent="733425"/>
            <a:r>
              <a:rPr lang="en-US" altLang="zh-CN" sz="2200" dirty="0">
                <a:effectLst/>
                <a:cs typeface="宋体" panose="02010600030101010101" pitchFamily="2" charset="-122"/>
              </a:rPr>
              <a:t>       </a:t>
            </a:r>
            <a:r>
              <a:rPr lang="zh-CN" altLang="zh-CN" sz="2200" dirty="0">
                <a:effectLst/>
                <a:cs typeface="Times New Roman" panose="02020603050405020304" pitchFamily="18" charset="0"/>
              </a:rPr>
              <a:t>该生成绩等级为</a:t>
            </a:r>
            <a:r>
              <a:rPr lang="en-US" altLang="zh-CN" sz="2200" dirty="0">
                <a:effectLst/>
                <a:cs typeface="宋体" panose="02010600030101010101" pitchFamily="2" charset="-122"/>
              </a:rPr>
              <a:t>F</a:t>
            </a:r>
            <a:endParaRPr lang="zh-CN" altLang="zh-CN" sz="2200" dirty="0">
              <a:effectLst/>
              <a:cs typeface="宋体" panose="02010600030101010101" pitchFamily="2" charset="-122"/>
            </a:endParaRPr>
          </a:p>
          <a:p>
            <a:pPr indent="733425"/>
            <a:r>
              <a:rPr lang="en-US" altLang="zh-CN" sz="2200" dirty="0">
                <a:effectLst/>
                <a:cs typeface="宋体" panose="02010600030101010101" pitchFamily="2" charset="-122"/>
              </a:rPr>
              <a:t>    ENDIF</a:t>
            </a:r>
            <a:endParaRPr lang="zh-CN" altLang="zh-CN" sz="2200" dirty="0">
              <a:effectLst/>
              <a:cs typeface="宋体" panose="02010600030101010101" pitchFamily="2" charset="-122"/>
            </a:endParaRPr>
          </a:p>
          <a:p>
            <a:pPr indent="733425"/>
            <a:r>
              <a:rPr lang="en-US" altLang="zh-CN" sz="2200" dirty="0">
                <a:effectLst/>
                <a:cs typeface="宋体" panose="02010600030101010101" pitchFamily="2" charset="-122"/>
              </a:rPr>
              <a:t>ENDIF</a:t>
            </a:r>
            <a:endParaRPr lang="zh-CN" altLang="zh-CN" sz="2200" dirty="0">
              <a:effectLst/>
              <a:cs typeface="宋体" panose="02010600030101010101" pitchFamily="2" charset="-122"/>
            </a:endParaRPr>
          </a:p>
          <a:p>
            <a:r>
              <a:rPr lang="en-US" altLang="zh-CN" sz="2200" dirty="0">
                <a:effectLst/>
                <a:cs typeface="宋体" panose="02010600030101010101" pitchFamily="2" charset="-122"/>
              </a:rPr>
              <a:t>        ENDIF</a:t>
            </a:r>
            <a:endParaRPr lang="zh-CN" altLang="zh-CN" sz="2200" dirty="0">
              <a:effectLst/>
              <a:cs typeface="宋体" panose="02010600030101010101" pitchFamily="2" charset="-122"/>
            </a:endParaRPr>
          </a:p>
          <a:p>
            <a:r>
              <a:rPr lang="en-US" altLang="zh-CN" sz="2200" dirty="0">
                <a:effectLst/>
                <a:cs typeface="宋体" panose="02010600030101010101" pitchFamily="2" charset="-122"/>
              </a:rPr>
              <a:t>    ENDIF</a:t>
            </a:r>
            <a:endParaRPr lang="zh-CN" altLang="zh-CN" sz="2200" dirty="0">
              <a:effectLst/>
              <a:cs typeface="宋体" panose="02010600030101010101" pitchFamily="2" charset="-122"/>
            </a:endParaRPr>
          </a:p>
          <a:p>
            <a:endParaRPr lang="zh-CN" altLang="en-US" dirty="0"/>
          </a:p>
        </p:txBody>
      </p:sp>
      <p:sp>
        <p:nvSpPr>
          <p:cNvPr id="4" name="日期占位符 3">
            <a:extLst>
              <a:ext uri="{FF2B5EF4-FFF2-40B4-BE49-F238E27FC236}">
                <a16:creationId xmlns:a16="http://schemas.microsoft.com/office/drawing/2014/main" id="{F3C50F97-9673-4AB8-9C1E-DCF62AEAFB0F}"/>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8D8E05CD-66BE-4CE5-8B31-D75B121D29D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ECADA09A-452D-45C8-B3A1-E873CCB485AC}"/>
              </a:ext>
            </a:extLst>
          </p:cNvPr>
          <p:cNvSpPr>
            <a:spLocks noGrp="1"/>
          </p:cNvSpPr>
          <p:nvPr>
            <p:ph type="sldNum" sz="quarter" idx="12"/>
          </p:nvPr>
        </p:nvSpPr>
        <p:spPr/>
        <p:txBody>
          <a:bodyPr/>
          <a:lstStyle/>
          <a:p>
            <a:fld id="{5B3F3CCD-5AE8-4BDA-99FD-25BB3DCCC447}" type="slidenum">
              <a:rPr lang="zh-CN" altLang="en-US" smtClean="0"/>
              <a:pPr/>
              <a:t>40</a:t>
            </a:fld>
            <a:endParaRPr lang="zh-CN" altLang="en-US"/>
          </a:p>
        </p:txBody>
      </p:sp>
    </p:spTree>
    <p:extLst>
      <p:ext uri="{BB962C8B-B14F-4D97-AF65-F5344CB8AC3E}">
        <p14:creationId xmlns:p14="http://schemas.microsoft.com/office/powerpoint/2010/main" val="2107646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E76A16-4D5A-4FA3-ABCB-81A8ABBAAB21}"/>
              </a:ext>
            </a:extLst>
          </p:cNvPr>
          <p:cNvSpPr>
            <a:spLocks noGrp="1"/>
          </p:cNvSpPr>
          <p:nvPr>
            <p:ph type="title"/>
          </p:nvPr>
        </p:nvSpPr>
        <p:spPr/>
        <p:txBody>
          <a:bodyPr/>
          <a:lstStyle/>
          <a:p>
            <a:r>
              <a:rPr lang="en-US" altLang="zh-CN" dirty="0"/>
              <a:t>3.2.2.</a:t>
            </a:r>
            <a:r>
              <a:rPr lang="zh-CN" altLang="en-US" dirty="0"/>
              <a:t>处理</a:t>
            </a:r>
            <a:r>
              <a:rPr lang="en-US" altLang="zh-CN" dirty="0"/>
              <a:t>/</a:t>
            </a:r>
            <a:r>
              <a:rPr lang="zh-CN" altLang="en-US" dirty="0"/>
              <a:t>加工逻辑说明</a:t>
            </a:r>
          </a:p>
        </p:txBody>
      </p:sp>
      <p:sp>
        <p:nvSpPr>
          <p:cNvPr id="3" name="内容占位符 2">
            <a:extLst>
              <a:ext uri="{FF2B5EF4-FFF2-40B4-BE49-F238E27FC236}">
                <a16:creationId xmlns:a16="http://schemas.microsoft.com/office/drawing/2014/main" id="{A968BEA0-F02B-4609-AB4F-F312178F8039}"/>
              </a:ext>
            </a:extLst>
          </p:cNvPr>
          <p:cNvSpPr>
            <a:spLocks noGrp="1"/>
          </p:cNvSpPr>
          <p:nvPr>
            <p:ph idx="1"/>
          </p:nvPr>
        </p:nvSpPr>
        <p:spPr>
          <a:xfrm>
            <a:off x="635961" y="963826"/>
            <a:ext cx="11029566" cy="5312273"/>
          </a:xfrm>
        </p:spPr>
        <p:txBody>
          <a:bodyPr>
            <a:normAutofit/>
          </a:bodyPr>
          <a:lstStyle/>
          <a:p>
            <a:r>
              <a:rPr lang="zh-CN" altLang="zh-CN" sz="2800" dirty="0"/>
              <a:t>（</a:t>
            </a:r>
            <a:r>
              <a:rPr lang="en-US" altLang="zh-CN" sz="2800" dirty="0"/>
              <a:t>2</a:t>
            </a:r>
            <a:r>
              <a:rPr lang="zh-CN" altLang="zh-CN" sz="2800" dirty="0"/>
              <a:t>）判定树</a:t>
            </a:r>
          </a:p>
          <a:p>
            <a:pPr marL="0" indent="0">
              <a:buNone/>
            </a:pPr>
            <a:r>
              <a:rPr lang="zh-CN" altLang="en-US" sz="2400" dirty="0"/>
              <a:t>判定树的左边为树根</a:t>
            </a:r>
            <a:r>
              <a:rPr lang="en-US" altLang="zh-CN" sz="2400" dirty="0"/>
              <a:t>, </a:t>
            </a:r>
            <a:r>
              <a:rPr lang="zh-CN" altLang="en-US" sz="2400" dirty="0"/>
              <a:t>从左向右依次排列各个条件</a:t>
            </a:r>
            <a:r>
              <a:rPr lang="en-US" altLang="zh-CN" sz="2400" dirty="0"/>
              <a:t>, </a:t>
            </a:r>
            <a:r>
              <a:rPr lang="zh-CN" altLang="en-US" sz="2400" dirty="0"/>
              <a:t>根据条件的取值不同产生各类分支</a:t>
            </a:r>
            <a:r>
              <a:rPr lang="en-US" altLang="zh-CN" sz="2400" dirty="0"/>
              <a:t>; </a:t>
            </a:r>
            <a:r>
              <a:rPr lang="zh-CN" altLang="en-US" sz="2400" dirty="0"/>
              <a:t>判定树各分支的最右端</a:t>
            </a:r>
            <a:r>
              <a:rPr lang="en-US" altLang="zh-CN" sz="2400" dirty="0"/>
              <a:t>(</a:t>
            </a:r>
            <a:r>
              <a:rPr lang="zh-CN" altLang="en-US" sz="2400" dirty="0"/>
              <a:t>即树梢</a:t>
            </a:r>
            <a:r>
              <a:rPr lang="en-US" altLang="zh-CN" sz="2400" dirty="0"/>
              <a:t>)</a:t>
            </a:r>
            <a:r>
              <a:rPr lang="zh-CN" altLang="en-US" sz="2400" dirty="0"/>
              <a:t>为处理在不同条件取值状态下所采取的行动或策略</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p:txBody>
      </p:sp>
      <p:sp>
        <p:nvSpPr>
          <p:cNvPr id="4" name="日期占位符 3">
            <a:extLst>
              <a:ext uri="{FF2B5EF4-FFF2-40B4-BE49-F238E27FC236}">
                <a16:creationId xmlns:a16="http://schemas.microsoft.com/office/drawing/2014/main" id="{38426AB6-0158-4513-AC54-CE9612CF39FB}"/>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7A4442B5-5B32-4C66-9190-08F4F4BCFB3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B82BBCF2-5AAC-4D95-A2AF-88BDDE001EC1}"/>
              </a:ext>
            </a:extLst>
          </p:cNvPr>
          <p:cNvSpPr>
            <a:spLocks noGrp="1"/>
          </p:cNvSpPr>
          <p:nvPr>
            <p:ph type="sldNum" sz="quarter" idx="12"/>
          </p:nvPr>
        </p:nvSpPr>
        <p:spPr/>
        <p:txBody>
          <a:bodyPr/>
          <a:lstStyle/>
          <a:p>
            <a:fld id="{5B3F3CCD-5AE8-4BDA-99FD-25BB3DCCC447}" type="slidenum">
              <a:rPr lang="zh-CN" altLang="en-US" smtClean="0"/>
              <a:pPr/>
              <a:t>41</a:t>
            </a:fld>
            <a:endParaRPr lang="zh-CN" altLang="en-US"/>
          </a:p>
        </p:txBody>
      </p:sp>
      <p:sp>
        <p:nvSpPr>
          <p:cNvPr id="8" name="Rectangle 2">
            <a:extLst>
              <a:ext uri="{FF2B5EF4-FFF2-40B4-BE49-F238E27FC236}">
                <a16:creationId xmlns:a16="http://schemas.microsoft.com/office/drawing/2014/main" id="{0E39D465-F71B-4D0F-B6B8-AE5C693CA6C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BA3E48FA-3F17-7C49-AC92-618A2E76BB20}"/>
              </a:ext>
            </a:extLst>
          </p:cNvPr>
          <p:cNvPicPr>
            <a:picLocks noChangeAspect="1"/>
          </p:cNvPicPr>
          <p:nvPr/>
        </p:nvPicPr>
        <p:blipFill>
          <a:blip r:embed="rId3"/>
          <a:stretch>
            <a:fillRect/>
          </a:stretch>
        </p:blipFill>
        <p:spPr>
          <a:xfrm>
            <a:off x="1925781" y="2555379"/>
            <a:ext cx="7675419" cy="3597382"/>
          </a:xfrm>
          <a:prstGeom prst="rect">
            <a:avLst/>
          </a:prstGeom>
        </p:spPr>
      </p:pic>
    </p:spTree>
    <p:extLst>
      <p:ext uri="{BB962C8B-B14F-4D97-AF65-F5344CB8AC3E}">
        <p14:creationId xmlns:p14="http://schemas.microsoft.com/office/powerpoint/2010/main" val="17824451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E76A16-4D5A-4FA3-ABCB-81A8ABBAAB21}"/>
              </a:ext>
            </a:extLst>
          </p:cNvPr>
          <p:cNvSpPr>
            <a:spLocks noGrp="1"/>
          </p:cNvSpPr>
          <p:nvPr>
            <p:ph type="title"/>
          </p:nvPr>
        </p:nvSpPr>
        <p:spPr/>
        <p:txBody>
          <a:bodyPr/>
          <a:lstStyle/>
          <a:p>
            <a:r>
              <a:rPr lang="en-US" altLang="zh-CN" dirty="0"/>
              <a:t>3.2.2.</a:t>
            </a:r>
            <a:r>
              <a:rPr lang="zh-CN" altLang="en-US" dirty="0"/>
              <a:t>处理</a:t>
            </a:r>
            <a:r>
              <a:rPr lang="en-US" altLang="zh-CN" dirty="0"/>
              <a:t>/</a:t>
            </a:r>
            <a:r>
              <a:rPr lang="zh-CN" altLang="en-US" dirty="0"/>
              <a:t>加工逻辑说明</a:t>
            </a:r>
          </a:p>
        </p:txBody>
      </p:sp>
      <p:sp>
        <p:nvSpPr>
          <p:cNvPr id="3" name="内容占位符 2">
            <a:extLst>
              <a:ext uri="{FF2B5EF4-FFF2-40B4-BE49-F238E27FC236}">
                <a16:creationId xmlns:a16="http://schemas.microsoft.com/office/drawing/2014/main" id="{A968BEA0-F02B-4609-AB4F-F312178F8039}"/>
              </a:ext>
            </a:extLst>
          </p:cNvPr>
          <p:cNvSpPr>
            <a:spLocks noGrp="1"/>
          </p:cNvSpPr>
          <p:nvPr>
            <p:ph idx="1"/>
          </p:nvPr>
        </p:nvSpPr>
        <p:spPr/>
        <p:txBody>
          <a:bodyPr/>
          <a:lstStyle/>
          <a:p>
            <a:r>
              <a:rPr lang="zh-CN" altLang="zh-CN" sz="2800" dirty="0"/>
              <a:t>（</a:t>
            </a:r>
            <a:r>
              <a:rPr lang="en-US" altLang="zh-CN" sz="2800" dirty="0"/>
              <a:t>2</a:t>
            </a:r>
            <a:r>
              <a:rPr lang="zh-CN" altLang="zh-CN" sz="2800" dirty="0"/>
              <a:t>）判定树</a:t>
            </a:r>
          </a:p>
          <a:p>
            <a:endParaRPr lang="zh-CN" altLang="en-US" dirty="0"/>
          </a:p>
        </p:txBody>
      </p:sp>
      <p:sp>
        <p:nvSpPr>
          <p:cNvPr id="4" name="日期占位符 3">
            <a:extLst>
              <a:ext uri="{FF2B5EF4-FFF2-40B4-BE49-F238E27FC236}">
                <a16:creationId xmlns:a16="http://schemas.microsoft.com/office/drawing/2014/main" id="{38426AB6-0158-4513-AC54-CE9612CF39FB}"/>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7A4442B5-5B32-4C66-9190-08F4F4BCFB3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B82BBCF2-5AAC-4D95-A2AF-88BDDE001EC1}"/>
              </a:ext>
            </a:extLst>
          </p:cNvPr>
          <p:cNvSpPr>
            <a:spLocks noGrp="1"/>
          </p:cNvSpPr>
          <p:nvPr>
            <p:ph type="sldNum" sz="quarter" idx="12"/>
          </p:nvPr>
        </p:nvSpPr>
        <p:spPr/>
        <p:txBody>
          <a:bodyPr/>
          <a:lstStyle/>
          <a:p>
            <a:fld id="{5B3F3CCD-5AE8-4BDA-99FD-25BB3DCCC447}" type="slidenum">
              <a:rPr lang="zh-CN" altLang="en-US" smtClean="0"/>
              <a:pPr/>
              <a:t>42</a:t>
            </a:fld>
            <a:endParaRPr lang="zh-CN" altLang="en-US"/>
          </a:p>
        </p:txBody>
      </p:sp>
      <p:sp>
        <p:nvSpPr>
          <p:cNvPr id="8" name="Rectangle 2">
            <a:extLst>
              <a:ext uri="{FF2B5EF4-FFF2-40B4-BE49-F238E27FC236}">
                <a16:creationId xmlns:a16="http://schemas.microsoft.com/office/drawing/2014/main" id="{0E39D465-F71B-4D0F-B6B8-AE5C693CA6C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A5AB3AD5-7F42-4B08-920A-490C6301162E}"/>
              </a:ext>
            </a:extLst>
          </p:cNvPr>
          <p:cNvGraphicFramePr>
            <a:graphicFrameLocks noChangeAspect="1"/>
          </p:cNvGraphicFramePr>
          <p:nvPr>
            <p:extLst/>
          </p:nvPr>
        </p:nvGraphicFramePr>
        <p:xfrm>
          <a:off x="1462504" y="1808427"/>
          <a:ext cx="10049126" cy="3594809"/>
        </p:xfrm>
        <a:graphic>
          <a:graphicData uri="http://schemas.openxmlformats.org/presentationml/2006/ole">
            <mc:AlternateContent xmlns:mc="http://schemas.openxmlformats.org/markup-compatibility/2006">
              <mc:Choice xmlns:v="urn:schemas-microsoft-com:vml" Requires="v">
                <p:oleObj spid="_x0000_s50201" r:id="rId4" imgW="6562497" imgH="2347718" progId="Visio.Drawing.15">
                  <p:embed/>
                </p:oleObj>
              </mc:Choice>
              <mc:Fallback>
                <p:oleObj r:id="rId4" imgW="6562497" imgH="2347718" progId="Visio.Drawing.15">
                  <p:embed/>
                  <p:pic>
                    <p:nvPicPr>
                      <p:cNvPr id="9" name="对象 8">
                        <a:extLst>
                          <a:ext uri="{FF2B5EF4-FFF2-40B4-BE49-F238E27FC236}">
                            <a16:creationId xmlns:a16="http://schemas.microsoft.com/office/drawing/2014/main" id="{A5AB3AD5-7F42-4B08-920A-490C630116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2504" y="1808427"/>
                        <a:ext cx="10049126" cy="3594809"/>
                      </a:xfrm>
                      <a:prstGeom prst="rect">
                        <a:avLst/>
                      </a:prstGeom>
                      <a:noFill/>
                    </p:spPr>
                  </p:pic>
                </p:oleObj>
              </mc:Fallback>
            </mc:AlternateContent>
          </a:graphicData>
        </a:graphic>
      </p:graphicFrame>
    </p:spTree>
    <p:extLst>
      <p:ext uri="{BB962C8B-B14F-4D97-AF65-F5344CB8AC3E}">
        <p14:creationId xmlns:p14="http://schemas.microsoft.com/office/powerpoint/2010/main" val="2373636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31C7EA-229C-4889-B46F-2E6C9D501B99}"/>
              </a:ext>
            </a:extLst>
          </p:cNvPr>
          <p:cNvSpPr>
            <a:spLocks noGrp="1"/>
          </p:cNvSpPr>
          <p:nvPr>
            <p:ph type="title"/>
          </p:nvPr>
        </p:nvSpPr>
        <p:spPr/>
        <p:txBody>
          <a:bodyPr/>
          <a:lstStyle/>
          <a:p>
            <a:r>
              <a:rPr lang="en-US" altLang="zh-CN" dirty="0"/>
              <a:t>3.2.2.</a:t>
            </a:r>
            <a:r>
              <a:rPr lang="zh-CN" altLang="en-US" dirty="0"/>
              <a:t>处理</a:t>
            </a:r>
            <a:r>
              <a:rPr lang="en-US" altLang="zh-CN" dirty="0"/>
              <a:t>/</a:t>
            </a:r>
            <a:r>
              <a:rPr lang="zh-CN" altLang="en-US" dirty="0"/>
              <a:t>加工逻辑说明</a:t>
            </a:r>
          </a:p>
        </p:txBody>
      </p:sp>
      <p:sp>
        <p:nvSpPr>
          <p:cNvPr id="3" name="内容占位符 2">
            <a:extLst>
              <a:ext uri="{FF2B5EF4-FFF2-40B4-BE49-F238E27FC236}">
                <a16:creationId xmlns:a16="http://schemas.microsoft.com/office/drawing/2014/main" id="{06508F56-1D85-490B-A19A-A64480A68FDE}"/>
              </a:ext>
            </a:extLst>
          </p:cNvPr>
          <p:cNvSpPr>
            <a:spLocks noGrp="1"/>
          </p:cNvSpPr>
          <p:nvPr>
            <p:ph idx="1"/>
          </p:nvPr>
        </p:nvSpPr>
        <p:spPr/>
        <p:txBody>
          <a:bodyPr>
            <a:normAutofit/>
          </a:bodyPr>
          <a:lstStyle/>
          <a:p>
            <a:r>
              <a:rPr lang="zh-CN" altLang="zh-CN" sz="2800" dirty="0"/>
              <a:t>（</a:t>
            </a:r>
            <a:r>
              <a:rPr lang="en-US" altLang="zh-CN" sz="2800" dirty="0"/>
              <a:t>3</a:t>
            </a:r>
            <a:r>
              <a:rPr lang="zh-CN" altLang="zh-CN" sz="2800" dirty="0"/>
              <a:t>）判定表</a:t>
            </a:r>
            <a:r>
              <a:rPr lang="zh-CN" altLang="en-US" sz="2800" dirty="0"/>
              <a:t>：用表格表示复杂的条件组合与应做动作间的对应关系</a:t>
            </a:r>
            <a:endParaRPr lang="en-US" altLang="zh-CN" sz="2400" dirty="0"/>
          </a:p>
          <a:p>
            <a:pPr marL="0" indent="0">
              <a:buNone/>
            </a:pPr>
            <a:r>
              <a:rPr lang="zh-CN" altLang="en-US" sz="2400" dirty="0"/>
              <a:t>判定表由条件桩、动作桩、条件项和动作项四个部分组成。</a:t>
            </a:r>
            <a:endParaRPr lang="en-US" altLang="zh-CN" sz="2400" dirty="0"/>
          </a:p>
          <a:p>
            <a:pPr lvl="1">
              <a:buFont typeface="Wingdings" pitchFamily="2" charset="2"/>
              <a:buChar char="l"/>
            </a:pPr>
            <a:r>
              <a:rPr lang="zh-CN" altLang="en-US" sz="2200" dirty="0"/>
              <a:t>条件桩列出问题的所有判断条件，条件的先后次序无关紧要</a:t>
            </a:r>
            <a:endParaRPr lang="en-US" altLang="zh-CN" sz="2200" dirty="0"/>
          </a:p>
          <a:p>
            <a:pPr lvl="1">
              <a:buFont typeface="Wingdings" pitchFamily="2" charset="2"/>
              <a:buChar char="l"/>
            </a:pPr>
            <a:r>
              <a:rPr lang="zh-CN" altLang="en-US" sz="2200" dirty="0"/>
              <a:t>动作桩列出处理所有可能采取的操作，操作的排列顺序没有约束</a:t>
            </a:r>
            <a:endParaRPr lang="en-US" altLang="zh-CN" sz="2200" dirty="0"/>
          </a:p>
          <a:p>
            <a:pPr lvl="1">
              <a:buFont typeface="Wingdings" pitchFamily="2" charset="2"/>
              <a:buChar char="l"/>
            </a:pPr>
            <a:r>
              <a:rPr lang="zh-CN" altLang="en-US" sz="2200" dirty="0"/>
              <a:t>条件项列出各种条件给出的多种条件取值的组合，即多个条件组合得到的真假值列表</a:t>
            </a:r>
            <a:endParaRPr lang="en-US" altLang="zh-CN" sz="2200" dirty="0"/>
          </a:p>
          <a:p>
            <a:pPr lvl="1">
              <a:buFont typeface="Wingdings" pitchFamily="2" charset="2"/>
              <a:buChar char="l"/>
            </a:pPr>
            <a:r>
              <a:rPr lang="zh-CN" altLang="en-US" sz="2200" dirty="0"/>
              <a:t>动作项列出处理在某种条件取值的组合情况下采取的动作</a:t>
            </a:r>
            <a:endParaRPr lang="en-US" altLang="zh-CN" sz="2200" dirty="0"/>
          </a:p>
          <a:p>
            <a:endParaRPr kumimoji="1" lang="en-US" altLang="zh-CN" sz="2400" dirty="0"/>
          </a:p>
          <a:p>
            <a:endParaRPr lang="zh-CN" altLang="en-US" dirty="0"/>
          </a:p>
        </p:txBody>
      </p:sp>
      <p:sp>
        <p:nvSpPr>
          <p:cNvPr id="4" name="日期占位符 3">
            <a:extLst>
              <a:ext uri="{FF2B5EF4-FFF2-40B4-BE49-F238E27FC236}">
                <a16:creationId xmlns:a16="http://schemas.microsoft.com/office/drawing/2014/main" id="{83B1F489-C62D-4EC6-924B-7D691BF22CA9}"/>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2F571805-5E44-4CF2-B281-67B16ED348C8}"/>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35622598-FE13-4929-9EF0-C024E081E398}"/>
              </a:ext>
            </a:extLst>
          </p:cNvPr>
          <p:cNvSpPr>
            <a:spLocks noGrp="1"/>
          </p:cNvSpPr>
          <p:nvPr>
            <p:ph type="sldNum" sz="quarter" idx="12"/>
          </p:nvPr>
        </p:nvSpPr>
        <p:spPr/>
        <p:txBody>
          <a:bodyPr/>
          <a:lstStyle/>
          <a:p>
            <a:fld id="{5B3F3CCD-5AE8-4BDA-99FD-25BB3DCCC447}" type="slidenum">
              <a:rPr lang="zh-CN" altLang="en-US" smtClean="0"/>
              <a:pPr/>
              <a:t>43</a:t>
            </a:fld>
            <a:endParaRPr lang="zh-CN" altLang="en-US"/>
          </a:p>
        </p:txBody>
      </p:sp>
      <p:pic>
        <p:nvPicPr>
          <p:cNvPr id="8" name="图片 7">
            <a:extLst>
              <a:ext uri="{FF2B5EF4-FFF2-40B4-BE49-F238E27FC236}">
                <a16:creationId xmlns:a16="http://schemas.microsoft.com/office/drawing/2014/main" id="{2E20348B-6951-7640-BA09-1E981479748A}"/>
              </a:ext>
            </a:extLst>
          </p:cNvPr>
          <p:cNvPicPr>
            <a:picLocks noChangeAspect="1"/>
          </p:cNvPicPr>
          <p:nvPr/>
        </p:nvPicPr>
        <p:blipFill>
          <a:blip r:embed="rId3"/>
          <a:stretch>
            <a:fillRect/>
          </a:stretch>
        </p:blipFill>
        <p:spPr>
          <a:xfrm>
            <a:off x="2437902" y="3726036"/>
            <a:ext cx="5889336" cy="2168137"/>
          </a:xfrm>
          <a:prstGeom prst="rect">
            <a:avLst/>
          </a:prstGeom>
        </p:spPr>
      </p:pic>
    </p:spTree>
    <p:extLst>
      <p:ext uri="{BB962C8B-B14F-4D97-AF65-F5344CB8AC3E}">
        <p14:creationId xmlns:p14="http://schemas.microsoft.com/office/powerpoint/2010/main" val="1570828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31C7EA-229C-4889-B46F-2E6C9D501B99}"/>
              </a:ext>
            </a:extLst>
          </p:cNvPr>
          <p:cNvSpPr>
            <a:spLocks noGrp="1"/>
          </p:cNvSpPr>
          <p:nvPr>
            <p:ph type="title"/>
          </p:nvPr>
        </p:nvSpPr>
        <p:spPr/>
        <p:txBody>
          <a:bodyPr/>
          <a:lstStyle/>
          <a:p>
            <a:r>
              <a:rPr lang="en-US" altLang="zh-CN" dirty="0"/>
              <a:t>3.2.2.</a:t>
            </a:r>
            <a:r>
              <a:rPr lang="zh-CN" altLang="en-US" dirty="0"/>
              <a:t>处理</a:t>
            </a:r>
            <a:r>
              <a:rPr lang="en-US" altLang="zh-CN" dirty="0"/>
              <a:t>/</a:t>
            </a:r>
            <a:r>
              <a:rPr lang="zh-CN" altLang="en-US" dirty="0"/>
              <a:t>加工逻辑说明</a:t>
            </a:r>
          </a:p>
        </p:txBody>
      </p:sp>
      <p:sp>
        <p:nvSpPr>
          <p:cNvPr id="3" name="内容占位符 2">
            <a:extLst>
              <a:ext uri="{FF2B5EF4-FFF2-40B4-BE49-F238E27FC236}">
                <a16:creationId xmlns:a16="http://schemas.microsoft.com/office/drawing/2014/main" id="{06508F56-1D85-490B-A19A-A64480A68FDE}"/>
              </a:ext>
            </a:extLst>
          </p:cNvPr>
          <p:cNvSpPr>
            <a:spLocks noGrp="1"/>
          </p:cNvSpPr>
          <p:nvPr>
            <p:ph idx="1"/>
          </p:nvPr>
        </p:nvSpPr>
        <p:spPr/>
        <p:txBody>
          <a:bodyPr/>
          <a:lstStyle/>
          <a:p>
            <a:r>
              <a:rPr lang="zh-CN" altLang="zh-CN" sz="2800" dirty="0"/>
              <a:t>（</a:t>
            </a:r>
            <a:r>
              <a:rPr lang="en-US" altLang="zh-CN" sz="2800" dirty="0"/>
              <a:t>3</a:t>
            </a:r>
            <a:r>
              <a:rPr lang="zh-CN" altLang="zh-CN" sz="2800" dirty="0"/>
              <a:t>）判定表</a:t>
            </a:r>
          </a:p>
          <a:p>
            <a:endParaRPr lang="zh-CN" altLang="en-US" dirty="0"/>
          </a:p>
        </p:txBody>
      </p:sp>
      <p:sp>
        <p:nvSpPr>
          <p:cNvPr id="4" name="日期占位符 3">
            <a:extLst>
              <a:ext uri="{FF2B5EF4-FFF2-40B4-BE49-F238E27FC236}">
                <a16:creationId xmlns:a16="http://schemas.microsoft.com/office/drawing/2014/main" id="{83B1F489-C62D-4EC6-924B-7D691BF22CA9}"/>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2F571805-5E44-4CF2-B281-67B16ED348C8}"/>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35622598-FE13-4929-9EF0-C024E081E398}"/>
              </a:ext>
            </a:extLst>
          </p:cNvPr>
          <p:cNvSpPr>
            <a:spLocks noGrp="1"/>
          </p:cNvSpPr>
          <p:nvPr>
            <p:ph type="sldNum" sz="quarter" idx="12"/>
          </p:nvPr>
        </p:nvSpPr>
        <p:spPr/>
        <p:txBody>
          <a:bodyPr/>
          <a:lstStyle/>
          <a:p>
            <a:fld id="{5B3F3CCD-5AE8-4BDA-99FD-25BB3DCCC447}" type="slidenum">
              <a:rPr lang="zh-CN" altLang="en-US" smtClean="0"/>
              <a:pPr/>
              <a:t>44</a:t>
            </a:fld>
            <a:endParaRPr lang="zh-CN" altLang="en-US"/>
          </a:p>
        </p:txBody>
      </p:sp>
      <p:graphicFrame>
        <p:nvGraphicFramePr>
          <p:cNvPr id="7" name="表格 6">
            <a:extLst>
              <a:ext uri="{FF2B5EF4-FFF2-40B4-BE49-F238E27FC236}">
                <a16:creationId xmlns:a16="http://schemas.microsoft.com/office/drawing/2014/main" id="{C008BB61-1320-4E9A-9AEA-B9E35991951C}"/>
              </a:ext>
            </a:extLst>
          </p:cNvPr>
          <p:cNvGraphicFramePr>
            <a:graphicFrameLocks noGrp="1"/>
          </p:cNvGraphicFramePr>
          <p:nvPr>
            <p:extLst>
              <p:ext uri="{D42A27DB-BD31-4B8C-83A1-F6EECF244321}">
                <p14:modId xmlns:p14="http://schemas.microsoft.com/office/powerpoint/2010/main" val="1934527145"/>
              </p:ext>
            </p:extLst>
          </p:nvPr>
        </p:nvGraphicFramePr>
        <p:xfrm>
          <a:off x="1321848" y="1744040"/>
          <a:ext cx="9302816" cy="3962400"/>
        </p:xfrm>
        <a:graphic>
          <a:graphicData uri="http://schemas.openxmlformats.org/drawingml/2006/table">
            <a:tbl>
              <a:tblPr firstRow="1" firstCol="1" bandRow="1">
                <a:tableStyleId>{5C22544A-7EE6-4342-B048-85BDC9FD1C3A}</a:tableStyleId>
              </a:tblPr>
              <a:tblGrid>
                <a:gridCol w="2604987">
                  <a:extLst>
                    <a:ext uri="{9D8B030D-6E8A-4147-A177-3AD203B41FA5}">
                      <a16:colId xmlns:a16="http://schemas.microsoft.com/office/drawing/2014/main" val="323783273"/>
                    </a:ext>
                  </a:extLst>
                </a:gridCol>
                <a:gridCol w="955947">
                  <a:extLst>
                    <a:ext uri="{9D8B030D-6E8A-4147-A177-3AD203B41FA5}">
                      <a16:colId xmlns:a16="http://schemas.microsoft.com/office/drawing/2014/main" val="2337004332"/>
                    </a:ext>
                  </a:extLst>
                </a:gridCol>
                <a:gridCol w="957187">
                  <a:extLst>
                    <a:ext uri="{9D8B030D-6E8A-4147-A177-3AD203B41FA5}">
                      <a16:colId xmlns:a16="http://schemas.microsoft.com/office/drawing/2014/main" val="2769349725"/>
                    </a:ext>
                  </a:extLst>
                </a:gridCol>
                <a:gridCol w="957187">
                  <a:extLst>
                    <a:ext uri="{9D8B030D-6E8A-4147-A177-3AD203B41FA5}">
                      <a16:colId xmlns:a16="http://schemas.microsoft.com/office/drawing/2014/main" val="2029358164"/>
                    </a:ext>
                  </a:extLst>
                </a:gridCol>
                <a:gridCol w="955947">
                  <a:extLst>
                    <a:ext uri="{9D8B030D-6E8A-4147-A177-3AD203B41FA5}">
                      <a16:colId xmlns:a16="http://schemas.microsoft.com/office/drawing/2014/main" val="2351659103"/>
                    </a:ext>
                  </a:extLst>
                </a:gridCol>
                <a:gridCol w="957187">
                  <a:extLst>
                    <a:ext uri="{9D8B030D-6E8A-4147-A177-3AD203B41FA5}">
                      <a16:colId xmlns:a16="http://schemas.microsoft.com/office/drawing/2014/main" val="2112544764"/>
                    </a:ext>
                  </a:extLst>
                </a:gridCol>
                <a:gridCol w="957187">
                  <a:extLst>
                    <a:ext uri="{9D8B030D-6E8A-4147-A177-3AD203B41FA5}">
                      <a16:colId xmlns:a16="http://schemas.microsoft.com/office/drawing/2014/main" val="671243790"/>
                    </a:ext>
                  </a:extLst>
                </a:gridCol>
                <a:gridCol w="957187">
                  <a:extLst>
                    <a:ext uri="{9D8B030D-6E8A-4147-A177-3AD203B41FA5}">
                      <a16:colId xmlns:a16="http://schemas.microsoft.com/office/drawing/2014/main" val="1100054715"/>
                    </a:ext>
                  </a:extLst>
                </a:gridCol>
              </a:tblGrid>
              <a:tr h="285491">
                <a:tc>
                  <a:txBody>
                    <a:bodyPr/>
                    <a:lstStyle/>
                    <a:p>
                      <a:r>
                        <a:rPr lang="en-US" sz="2000" kern="100" dirty="0">
                          <a:effectLst/>
                        </a:rPr>
                        <a:t> </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1</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2</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3</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4</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5</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6</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7</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826728117"/>
                  </a:ext>
                </a:extLst>
              </a:tr>
              <a:tr h="285491">
                <a:tc>
                  <a:txBody>
                    <a:bodyPr/>
                    <a:lstStyle/>
                    <a:p>
                      <a:r>
                        <a:rPr lang="zh-CN" sz="2000" kern="100" dirty="0">
                          <a:effectLst/>
                        </a:rPr>
                        <a:t>小童及长者</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 </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T</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F</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T</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F</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T</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F</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64486402"/>
                  </a:ext>
                </a:extLst>
              </a:tr>
              <a:tr h="285491">
                <a:tc>
                  <a:txBody>
                    <a:bodyPr/>
                    <a:lstStyle/>
                    <a:p>
                      <a:r>
                        <a:rPr lang="zh-CN" sz="2000" kern="100" dirty="0">
                          <a:effectLst/>
                        </a:rPr>
                        <a:t>经济舱</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 </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T</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T</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F</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F</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F</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F</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988885273"/>
                  </a:ext>
                </a:extLst>
              </a:tr>
              <a:tr h="285491">
                <a:tc>
                  <a:txBody>
                    <a:bodyPr/>
                    <a:lstStyle/>
                    <a:p>
                      <a:r>
                        <a:rPr lang="zh-CN" sz="2000" kern="100">
                          <a:effectLst/>
                        </a:rPr>
                        <a:t>公务舱</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 </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F</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F</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T</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T</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F</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F</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978397675"/>
                  </a:ext>
                </a:extLst>
              </a:tr>
              <a:tr h="285491">
                <a:tc>
                  <a:txBody>
                    <a:bodyPr/>
                    <a:lstStyle/>
                    <a:p>
                      <a:r>
                        <a:rPr lang="zh-CN" sz="2000" kern="100">
                          <a:effectLst/>
                        </a:rPr>
                        <a:t>头等舱</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 </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F</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F</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F</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F</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T</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T</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878651974"/>
                  </a:ext>
                </a:extLst>
              </a:tr>
              <a:tr h="285491">
                <a:tc>
                  <a:txBody>
                    <a:bodyPr/>
                    <a:lstStyle/>
                    <a:p>
                      <a:r>
                        <a:rPr lang="en-US" sz="2000" kern="100">
                          <a:effectLst/>
                        </a:rPr>
                        <a:t>W</a:t>
                      </a:r>
                      <a:r>
                        <a:rPr lang="zh-CN" sz="2000" kern="100">
                          <a:effectLst/>
                        </a:rPr>
                        <a:t>≤</a:t>
                      </a:r>
                      <a:r>
                        <a:rPr lang="en-US" sz="2000" kern="100">
                          <a:effectLst/>
                        </a:rPr>
                        <a:t>20</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T</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F</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F</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F</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F</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F</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F</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898635018"/>
                  </a:ext>
                </a:extLst>
              </a:tr>
              <a:tr h="285491">
                <a:tc>
                  <a:txBody>
                    <a:bodyPr/>
                    <a:lstStyle/>
                    <a:p>
                      <a:r>
                        <a:rPr lang="zh-CN" sz="2000" kern="100">
                          <a:effectLst/>
                        </a:rPr>
                        <a:t>免费</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zh-CN" sz="2000" kern="100">
                          <a:effectLst/>
                        </a:rPr>
                        <a:t>√</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 </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 </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 </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 </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 </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 </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196593452"/>
                  </a:ext>
                </a:extLst>
              </a:tr>
              <a:tr h="285491">
                <a:tc>
                  <a:txBody>
                    <a:bodyPr/>
                    <a:lstStyle/>
                    <a:p>
                      <a:r>
                        <a:rPr lang="en-US" sz="2000" kern="100">
                          <a:effectLst/>
                        </a:rPr>
                        <a:t>(W</a:t>
                      </a:r>
                      <a:r>
                        <a:rPr lang="zh-CN" sz="2000" kern="100">
                          <a:effectLst/>
                        </a:rPr>
                        <a:t>－</a:t>
                      </a:r>
                      <a:r>
                        <a:rPr lang="en-US" sz="2000" kern="100">
                          <a:effectLst/>
                        </a:rPr>
                        <a:t>20)×1.5%×T÷2</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 </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zh-CN" sz="2000" kern="100">
                          <a:effectLst/>
                        </a:rPr>
                        <a:t>√</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 </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 </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 </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 </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 </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93865867"/>
                  </a:ext>
                </a:extLst>
              </a:tr>
              <a:tr h="285491">
                <a:tc>
                  <a:txBody>
                    <a:bodyPr/>
                    <a:lstStyle/>
                    <a:p>
                      <a:r>
                        <a:rPr lang="en-US" sz="2000" kern="100">
                          <a:effectLst/>
                        </a:rPr>
                        <a:t>(W</a:t>
                      </a:r>
                      <a:r>
                        <a:rPr lang="zh-CN" sz="2000" kern="100">
                          <a:effectLst/>
                        </a:rPr>
                        <a:t>－</a:t>
                      </a:r>
                      <a:r>
                        <a:rPr lang="en-US" sz="2000" kern="100">
                          <a:effectLst/>
                        </a:rPr>
                        <a:t>20)×1.5%×T</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 </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 </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zh-CN" sz="2000" kern="100">
                          <a:effectLst/>
                        </a:rPr>
                        <a:t>√</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 </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 </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 </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 </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145194160"/>
                  </a:ext>
                </a:extLst>
              </a:tr>
              <a:tr h="285491">
                <a:tc>
                  <a:txBody>
                    <a:bodyPr/>
                    <a:lstStyle/>
                    <a:p>
                      <a:r>
                        <a:rPr lang="en-US" sz="2000" kern="100">
                          <a:effectLst/>
                        </a:rPr>
                        <a:t>(W</a:t>
                      </a:r>
                      <a:r>
                        <a:rPr lang="zh-CN" sz="2000" kern="100">
                          <a:effectLst/>
                        </a:rPr>
                        <a:t>－</a:t>
                      </a:r>
                      <a:r>
                        <a:rPr lang="en-US" sz="2000" kern="100">
                          <a:effectLst/>
                        </a:rPr>
                        <a:t>30)×1.5%×T÷2</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 </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 </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 </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zh-CN" sz="2000" kern="100" dirty="0">
                          <a:effectLst/>
                        </a:rPr>
                        <a:t>√</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 </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 </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 </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197155350"/>
                  </a:ext>
                </a:extLst>
              </a:tr>
              <a:tr h="285491">
                <a:tc>
                  <a:txBody>
                    <a:bodyPr/>
                    <a:lstStyle/>
                    <a:p>
                      <a:r>
                        <a:rPr lang="en-US" sz="2000" kern="100">
                          <a:effectLst/>
                        </a:rPr>
                        <a:t>(W</a:t>
                      </a:r>
                      <a:r>
                        <a:rPr lang="zh-CN" sz="2000" kern="100">
                          <a:effectLst/>
                        </a:rPr>
                        <a:t>－</a:t>
                      </a:r>
                      <a:r>
                        <a:rPr lang="en-US" sz="2000" kern="100">
                          <a:effectLst/>
                        </a:rPr>
                        <a:t>30)×1.5%×T</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 </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 </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 </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 </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zh-CN" sz="2000" kern="100" dirty="0">
                          <a:effectLst/>
                        </a:rPr>
                        <a:t>√</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 </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 </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362943633"/>
                  </a:ext>
                </a:extLst>
              </a:tr>
              <a:tr h="285491">
                <a:tc>
                  <a:txBody>
                    <a:bodyPr/>
                    <a:lstStyle/>
                    <a:p>
                      <a:r>
                        <a:rPr lang="en-US" sz="2000" kern="100">
                          <a:effectLst/>
                        </a:rPr>
                        <a:t>(W</a:t>
                      </a:r>
                      <a:r>
                        <a:rPr lang="zh-CN" sz="2000" kern="100">
                          <a:effectLst/>
                        </a:rPr>
                        <a:t>－</a:t>
                      </a:r>
                      <a:r>
                        <a:rPr lang="en-US" sz="2000" kern="100">
                          <a:effectLst/>
                        </a:rPr>
                        <a:t>40)×1.5%×T÷2</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 </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 </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 </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 </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 </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zh-CN" sz="2000" kern="100" dirty="0">
                          <a:effectLst/>
                        </a:rPr>
                        <a:t>√</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 </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415143526"/>
                  </a:ext>
                </a:extLst>
              </a:tr>
              <a:tr h="285491">
                <a:tc>
                  <a:txBody>
                    <a:bodyPr/>
                    <a:lstStyle/>
                    <a:p>
                      <a:r>
                        <a:rPr lang="en-US" sz="2000" kern="100">
                          <a:effectLst/>
                        </a:rPr>
                        <a:t>(W</a:t>
                      </a:r>
                      <a:r>
                        <a:rPr lang="zh-CN" sz="2000" kern="100">
                          <a:effectLst/>
                        </a:rPr>
                        <a:t>－</a:t>
                      </a:r>
                      <a:r>
                        <a:rPr lang="en-US" sz="2000" kern="100">
                          <a:effectLst/>
                        </a:rPr>
                        <a:t>50)×1.5%×T</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 </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 </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dirty="0">
                          <a:effectLst/>
                        </a:rPr>
                        <a:t> </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 </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 </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en-US" sz="2000" kern="100">
                          <a:effectLst/>
                        </a:rPr>
                        <a:t> </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r>
                        <a:rPr lang="zh-CN" sz="2000" kern="100" dirty="0">
                          <a:effectLst/>
                        </a:rPr>
                        <a:t>√</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794127497"/>
                  </a:ext>
                </a:extLst>
              </a:tr>
            </a:tbl>
          </a:graphicData>
        </a:graphic>
      </p:graphicFrame>
    </p:spTree>
    <p:extLst>
      <p:ext uri="{BB962C8B-B14F-4D97-AF65-F5344CB8AC3E}">
        <p14:creationId xmlns:p14="http://schemas.microsoft.com/office/powerpoint/2010/main" val="14287912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71DB9E-5AE9-45AE-84C2-29380E932321}"/>
              </a:ext>
            </a:extLst>
          </p:cNvPr>
          <p:cNvSpPr>
            <a:spLocks noGrp="1"/>
          </p:cNvSpPr>
          <p:nvPr>
            <p:ph type="title"/>
          </p:nvPr>
        </p:nvSpPr>
        <p:spPr/>
        <p:txBody>
          <a:bodyPr/>
          <a:lstStyle/>
          <a:p>
            <a:r>
              <a:rPr lang="zh-CN" altLang="en-US" dirty="0"/>
              <a:t>练习</a:t>
            </a:r>
          </a:p>
        </p:txBody>
      </p:sp>
      <p:sp>
        <p:nvSpPr>
          <p:cNvPr id="3" name="内容占位符 2">
            <a:extLst>
              <a:ext uri="{FF2B5EF4-FFF2-40B4-BE49-F238E27FC236}">
                <a16:creationId xmlns:a16="http://schemas.microsoft.com/office/drawing/2014/main" id="{C703119B-8D75-4AA5-B40A-7299FE9DE1EF}"/>
              </a:ext>
            </a:extLst>
          </p:cNvPr>
          <p:cNvSpPr>
            <a:spLocks noGrp="1"/>
          </p:cNvSpPr>
          <p:nvPr>
            <p:ph idx="1"/>
          </p:nvPr>
        </p:nvSpPr>
        <p:spPr/>
        <p:txBody>
          <a:bodyPr>
            <a:normAutofit/>
          </a:bodyPr>
          <a:lstStyle/>
          <a:p>
            <a:r>
              <a:rPr lang="zh-CN" altLang="en-US" sz="3200" dirty="0"/>
              <a:t>以订购车票模块为例，给出订购车票的处理加工逻辑说明。可以采用任何一种表达方式</a:t>
            </a:r>
          </a:p>
        </p:txBody>
      </p:sp>
      <p:sp>
        <p:nvSpPr>
          <p:cNvPr id="4" name="日期占位符 3">
            <a:extLst>
              <a:ext uri="{FF2B5EF4-FFF2-40B4-BE49-F238E27FC236}">
                <a16:creationId xmlns:a16="http://schemas.microsoft.com/office/drawing/2014/main" id="{4DAD87B2-67FB-4C89-8B33-9EFEB13B2F0E}"/>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996DF18F-5FC4-44E7-8F6F-345E133CB633}"/>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C4C15A56-4FFA-410A-854C-DF187E7C1C06}"/>
              </a:ext>
            </a:extLst>
          </p:cNvPr>
          <p:cNvSpPr>
            <a:spLocks noGrp="1"/>
          </p:cNvSpPr>
          <p:nvPr>
            <p:ph type="sldNum" sz="quarter" idx="12"/>
          </p:nvPr>
        </p:nvSpPr>
        <p:spPr/>
        <p:txBody>
          <a:bodyPr/>
          <a:lstStyle/>
          <a:p>
            <a:fld id="{5B3F3CCD-5AE8-4BDA-99FD-25BB3DCCC447}" type="slidenum">
              <a:rPr lang="zh-CN" altLang="en-US" smtClean="0"/>
              <a:pPr/>
              <a:t>45</a:t>
            </a:fld>
            <a:endParaRPr lang="zh-CN" altLang="en-US"/>
          </a:p>
        </p:txBody>
      </p:sp>
    </p:spTree>
    <p:extLst>
      <p:ext uri="{BB962C8B-B14F-4D97-AF65-F5344CB8AC3E}">
        <p14:creationId xmlns:p14="http://schemas.microsoft.com/office/powerpoint/2010/main" val="3563127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82DE4D-CA40-4B16-AE07-1F3CC3B86CD8}"/>
              </a:ext>
            </a:extLst>
          </p:cNvPr>
          <p:cNvSpPr>
            <a:spLocks noGrp="1"/>
          </p:cNvSpPr>
          <p:nvPr>
            <p:ph type="title"/>
          </p:nvPr>
        </p:nvSpPr>
        <p:spPr/>
        <p:txBody>
          <a:bodyPr/>
          <a:lstStyle/>
          <a:p>
            <a:r>
              <a:rPr lang="en-US" altLang="zh-CN" dirty="0"/>
              <a:t>3.2.3. </a:t>
            </a:r>
            <a:r>
              <a:rPr lang="zh-CN" altLang="en-US" dirty="0"/>
              <a:t>状态转换图</a:t>
            </a:r>
          </a:p>
        </p:txBody>
      </p:sp>
      <p:sp>
        <p:nvSpPr>
          <p:cNvPr id="3" name="内容占位符 2">
            <a:extLst>
              <a:ext uri="{FF2B5EF4-FFF2-40B4-BE49-F238E27FC236}">
                <a16:creationId xmlns:a16="http://schemas.microsoft.com/office/drawing/2014/main" id="{BDB65280-D792-45A6-B3A6-6D5402C52E68}"/>
              </a:ext>
            </a:extLst>
          </p:cNvPr>
          <p:cNvSpPr>
            <a:spLocks noGrp="1"/>
          </p:cNvSpPr>
          <p:nvPr>
            <p:ph idx="1"/>
          </p:nvPr>
        </p:nvSpPr>
        <p:spPr/>
        <p:txBody>
          <a:bodyPr>
            <a:normAutofit/>
          </a:bodyPr>
          <a:lstStyle/>
          <a:p>
            <a:r>
              <a:rPr lang="zh-CN" altLang="en-US" sz="2800" dirty="0"/>
              <a:t>状态转换图（</a:t>
            </a:r>
            <a:r>
              <a:rPr lang="en-US" altLang="zh-CN" sz="2800" dirty="0"/>
              <a:t>STD</a:t>
            </a:r>
            <a:r>
              <a:rPr lang="zh-CN" altLang="en-US" sz="2800" dirty="0"/>
              <a:t>）</a:t>
            </a:r>
            <a:r>
              <a:rPr lang="en-US" altLang="zh-CN" sz="2800" dirty="0"/>
              <a:t>：</a:t>
            </a:r>
            <a:r>
              <a:rPr lang="zh-CN" altLang="zh-CN" sz="2800" kern="0" dirty="0">
                <a:cs typeface="Times New Roman" panose="02020603050405020304" pitchFamily="18" charset="0"/>
              </a:rPr>
              <a:t>描述系统对内部或者外部事件响应的行为模型，它描述了系统的各种行为模式（称为</a:t>
            </a:r>
            <a:r>
              <a:rPr lang="en-US" altLang="zh-CN" sz="2800" kern="0" dirty="0"/>
              <a:t>“</a:t>
            </a:r>
            <a:r>
              <a:rPr lang="zh-CN" altLang="zh-CN" sz="2800" kern="0" dirty="0">
                <a:cs typeface="Times New Roman" panose="02020603050405020304" pitchFamily="18" charset="0"/>
              </a:rPr>
              <a:t>状态</a:t>
            </a:r>
            <a:r>
              <a:rPr lang="en-US" altLang="zh-CN" sz="2800" kern="0" dirty="0"/>
              <a:t>”</a:t>
            </a:r>
            <a:r>
              <a:rPr lang="zh-CN" altLang="zh-CN" sz="2800" kern="0" dirty="0">
                <a:cs typeface="Times New Roman" panose="02020603050405020304" pitchFamily="18" charset="0"/>
              </a:rPr>
              <a:t>），以及系统在外部事件作用下的状态转换</a:t>
            </a:r>
            <a:r>
              <a:rPr lang="zh-CN" altLang="en-US" sz="2800" kern="0" dirty="0">
                <a:cs typeface="Times New Roman" panose="02020603050405020304" pitchFamily="18" charset="0"/>
              </a:rPr>
              <a:t>。</a:t>
            </a:r>
            <a:endParaRPr lang="zh-CN" altLang="en-US" sz="3200" dirty="0"/>
          </a:p>
          <a:p>
            <a:endParaRPr lang="en-US" altLang="zh-CN" sz="2800" dirty="0"/>
          </a:p>
          <a:p>
            <a:r>
              <a:rPr lang="zh-CN" altLang="en-US" sz="2800" dirty="0"/>
              <a:t>通过描述系统的</a:t>
            </a:r>
            <a:r>
              <a:rPr lang="zh-CN" altLang="en-US" sz="2800" dirty="0">
                <a:solidFill>
                  <a:schemeClr val="hlink"/>
                </a:solidFill>
              </a:rPr>
              <a:t>状态</a:t>
            </a:r>
            <a:r>
              <a:rPr lang="zh-CN" altLang="en-US" sz="2800" dirty="0"/>
              <a:t>及引起系统状态转换的</a:t>
            </a:r>
            <a:r>
              <a:rPr lang="zh-CN" altLang="en-US" sz="2800" dirty="0">
                <a:solidFill>
                  <a:schemeClr val="hlink"/>
                </a:solidFill>
              </a:rPr>
              <a:t>事件</a:t>
            </a:r>
            <a:r>
              <a:rPr lang="zh-CN" altLang="en-US" sz="2800" dirty="0"/>
              <a:t>，来表示系统的</a:t>
            </a:r>
            <a:r>
              <a:rPr lang="zh-CN" altLang="en-US" sz="2800" dirty="0">
                <a:solidFill>
                  <a:schemeClr val="hlink"/>
                </a:solidFill>
              </a:rPr>
              <a:t>行为</a:t>
            </a:r>
            <a:r>
              <a:rPr lang="zh-CN" altLang="en-US" sz="2800" dirty="0"/>
              <a:t>。</a:t>
            </a:r>
          </a:p>
        </p:txBody>
      </p:sp>
      <p:sp>
        <p:nvSpPr>
          <p:cNvPr id="4" name="日期占位符 3">
            <a:extLst>
              <a:ext uri="{FF2B5EF4-FFF2-40B4-BE49-F238E27FC236}">
                <a16:creationId xmlns:a16="http://schemas.microsoft.com/office/drawing/2014/main" id="{4B4276FD-92F4-4694-84C3-7233D8A23CE3}"/>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18CE0D8F-FF7B-4932-B734-5993F677CC6A}"/>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C5F57ACC-04D1-42D4-BE83-62980E4B19D6}"/>
              </a:ext>
            </a:extLst>
          </p:cNvPr>
          <p:cNvSpPr>
            <a:spLocks noGrp="1"/>
          </p:cNvSpPr>
          <p:nvPr>
            <p:ph type="sldNum" sz="quarter" idx="12"/>
          </p:nvPr>
        </p:nvSpPr>
        <p:spPr/>
        <p:txBody>
          <a:bodyPr/>
          <a:lstStyle/>
          <a:p>
            <a:fld id="{5B3F3CCD-5AE8-4BDA-99FD-25BB3DCCC447}" type="slidenum">
              <a:rPr lang="zh-CN" altLang="en-US" smtClean="0"/>
              <a:pPr/>
              <a:t>46</a:t>
            </a:fld>
            <a:endParaRPr lang="zh-CN" altLang="en-US"/>
          </a:p>
        </p:txBody>
      </p:sp>
    </p:spTree>
    <p:extLst>
      <p:ext uri="{BB962C8B-B14F-4D97-AF65-F5344CB8AC3E}">
        <p14:creationId xmlns:p14="http://schemas.microsoft.com/office/powerpoint/2010/main" val="28339638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CF096C-9F3A-4DA6-A5CB-4F7CAB7B2F4D}"/>
              </a:ext>
            </a:extLst>
          </p:cNvPr>
          <p:cNvSpPr>
            <a:spLocks noGrp="1"/>
          </p:cNvSpPr>
          <p:nvPr>
            <p:ph type="title"/>
          </p:nvPr>
        </p:nvSpPr>
        <p:spPr/>
        <p:txBody>
          <a:bodyPr/>
          <a:lstStyle/>
          <a:p>
            <a:r>
              <a:rPr lang="en-US" altLang="zh-CN" dirty="0"/>
              <a:t>3.2.3. </a:t>
            </a:r>
            <a:r>
              <a:rPr lang="zh-CN" altLang="en-US" dirty="0"/>
              <a:t>状态转换图</a:t>
            </a:r>
          </a:p>
        </p:txBody>
      </p:sp>
      <p:sp>
        <p:nvSpPr>
          <p:cNvPr id="3" name="内容占位符 2">
            <a:extLst>
              <a:ext uri="{FF2B5EF4-FFF2-40B4-BE49-F238E27FC236}">
                <a16:creationId xmlns:a16="http://schemas.microsoft.com/office/drawing/2014/main" id="{42C649E6-7C03-4596-AD2F-AEA50068368A}"/>
              </a:ext>
            </a:extLst>
          </p:cNvPr>
          <p:cNvSpPr>
            <a:spLocks noGrp="1"/>
          </p:cNvSpPr>
          <p:nvPr>
            <p:ph idx="1"/>
          </p:nvPr>
        </p:nvSpPr>
        <p:spPr/>
        <p:txBody>
          <a:bodyPr>
            <a:normAutofit/>
          </a:bodyPr>
          <a:lstStyle/>
          <a:p>
            <a:r>
              <a:rPr lang="en-US" altLang="zh-CN" sz="2800" kern="0" dirty="0">
                <a:effectLst/>
                <a:cs typeface="Times New Roman" panose="02020603050405020304" pitchFamily="18" charset="0"/>
              </a:rPr>
              <a:t>(1) </a:t>
            </a:r>
            <a:r>
              <a:rPr lang="zh-CN" altLang="zh-CN" sz="2800" kern="0" dirty="0">
                <a:effectLst/>
                <a:cs typeface="Times New Roman" panose="02020603050405020304" pitchFamily="18" charset="0"/>
              </a:rPr>
              <a:t>状态</a:t>
            </a:r>
            <a:endParaRPr lang="en-US" altLang="zh-CN" sz="2800" kern="0" dirty="0">
              <a:effectLst/>
              <a:cs typeface="Times New Roman" panose="02020603050405020304" pitchFamily="18" charset="0"/>
            </a:endParaRPr>
          </a:p>
          <a:p>
            <a:r>
              <a:rPr lang="en-US" altLang="zh-CN" sz="2800" kern="0" dirty="0">
                <a:cs typeface="Times New Roman" panose="02020603050405020304" pitchFamily="18" charset="0"/>
              </a:rPr>
              <a:t>      </a:t>
            </a:r>
            <a:r>
              <a:rPr lang="zh-CN" altLang="zh-CN" sz="2800" kern="0" dirty="0">
                <a:effectLst/>
                <a:cs typeface="Times New Roman" panose="02020603050405020304" pitchFamily="18" charset="0"/>
              </a:rPr>
              <a:t>软件在运行过程中的不同运行阶段，或者任何可以被观察到的系统行为。</a:t>
            </a:r>
            <a:r>
              <a:rPr lang="zh-CN" altLang="en-US" sz="2800" kern="0" dirty="0">
                <a:cs typeface="Times New Roman" panose="02020603050405020304" pitchFamily="18" charset="0"/>
              </a:rPr>
              <a:t>例如，程序中的关键变量理解为程序的“状态”</a:t>
            </a:r>
            <a:endParaRPr lang="en-US" altLang="zh-CN" sz="2800" kern="0" dirty="0">
              <a:effectLst/>
              <a:cs typeface="Times New Roman" panose="02020603050405020304" pitchFamily="18" charset="0"/>
            </a:endParaRPr>
          </a:p>
          <a:p>
            <a:r>
              <a:rPr lang="zh-CN" altLang="en-US" sz="2800" dirty="0"/>
              <a:t>       一个状态代表系统的一种行为模式</a:t>
            </a:r>
            <a:endParaRPr lang="en-US" altLang="zh-CN" sz="2800" dirty="0"/>
          </a:p>
          <a:p>
            <a:r>
              <a:rPr lang="zh-CN" altLang="en-US" sz="2800" dirty="0"/>
              <a:t>      系统对应的状态转换图中，有且仅有一个初始状态</a:t>
            </a:r>
            <a:endParaRPr lang="en-US" altLang="zh-CN" sz="2800" dirty="0"/>
          </a:p>
          <a:p>
            <a:r>
              <a:rPr lang="zh-CN" altLang="en-US" sz="2800" dirty="0"/>
              <a:t>      根据系统的运行结果不同，可以有零到多个终态</a:t>
            </a:r>
          </a:p>
        </p:txBody>
      </p:sp>
      <p:sp>
        <p:nvSpPr>
          <p:cNvPr id="4" name="日期占位符 3">
            <a:extLst>
              <a:ext uri="{FF2B5EF4-FFF2-40B4-BE49-F238E27FC236}">
                <a16:creationId xmlns:a16="http://schemas.microsoft.com/office/drawing/2014/main" id="{7802A08C-4E54-4970-A614-9D01536D8D04}"/>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E61074F6-136B-4222-BD9E-1D25BC806576}"/>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587830C0-E53C-4BBB-93A7-8281F8DECFD8}"/>
              </a:ext>
            </a:extLst>
          </p:cNvPr>
          <p:cNvSpPr>
            <a:spLocks noGrp="1"/>
          </p:cNvSpPr>
          <p:nvPr>
            <p:ph type="sldNum" sz="quarter" idx="12"/>
          </p:nvPr>
        </p:nvSpPr>
        <p:spPr/>
        <p:txBody>
          <a:bodyPr/>
          <a:lstStyle/>
          <a:p>
            <a:fld id="{5B3F3CCD-5AE8-4BDA-99FD-25BB3DCCC447}" type="slidenum">
              <a:rPr lang="zh-CN" altLang="en-US" smtClean="0"/>
              <a:pPr/>
              <a:t>47</a:t>
            </a:fld>
            <a:endParaRPr lang="zh-CN" altLang="en-US"/>
          </a:p>
        </p:txBody>
      </p:sp>
      <p:pic>
        <p:nvPicPr>
          <p:cNvPr id="7" name="图片 6">
            <a:extLst>
              <a:ext uri="{FF2B5EF4-FFF2-40B4-BE49-F238E27FC236}">
                <a16:creationId xmlns:a16="http://schemas.microsoft.com/office/drawing/2014/main" id="{F48178EC-313C-414B-9912-C76694C11F04}"/>
              </a:ext>
            </a:extLst>
          </p:cNvPr>
          <p:cNvPicPr/>
          <p:nvPr/>
        </p:nvPicPr>
        <p:blipFill>
          <a:blip r:embed="rId3"/>
          <a:stretch>
            <a:fillRect/>
          </a:stretch>
        </p:blipFill>
        <p:spPr>
          <a:xfrm>
            <a:off x="1950924" y="4386873"/>
            <a:ext cx="954508" cy="954508"/>
          </a:xfrm>
          <a:prstGeom prst="rect">
            <a:avLst/>
          </a:prstGeom>
        </p:spPr>
      </p:pic>
      <p:pic>
        <p:nvPicPr>
          <p:cNvPr id="8" name="图片 7">
            <a:extLst>
              <a:ext uri="{FF2B5EF4-FFF2-40B4-BE49-F238E27FC236}">
                <a16:creationId xmlns:a16="http://schemas.microsoft.com/office/drawing/2014/main" id="{CE486093-E2FB-463A-9790-6746E7F69963}"/>
              </a:ext>
            </a:extLst>
          </p:cNvPr>
          <p:cNvPicPr/>
          <p:nvPr/>
        </p:nvPicPr>
        <p:blipFill>
          <a:blip r:embed="rId4"/>
          <a:stretch>
            <a:fillRect/>
          </a:stretch>
        </p:blipFill>
        <p:spPr>
          <a:xfrm>
            <a:off x="5030820" y="4443639"/>
            <a:ext cx="1139927" cy="1116706"/>
          </a:xfrm>
          <a:prstGeom prst="rect">
            <a:avLst/>
          </a:prstGeom>
        </p:spPr>
      </p:pic>
      <p:sp>
        <p:nvSpPr>
          <p:cNvPr id="9" name="Rectangle 2">
            <a:extLst>
              <a:ext uri="{FF2B5EF4-FFF2-40B4-BE49-F238E27FC236}">
                <a16:creationId xmlns:a16="http://schemas.microsoft.com/office/drawing/2014/main" id="{0305A1BA-8753-4639-88DB-9460AD6A5F6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B5281972-2708-4961-A86D-50BF7F07AEC7}"/>
              </a:ext>
            </a:extLst>
          </p:cNvPr>
          <p:cNvGraphicFramePr>
            <a:graphicFrameLocks noChangeAspect="1"/>
          </p:cNvGraphicFramePr>
          <p:nvPr>
            <p:extLst>
              <p:ext uri="{D42A27DB-BD31-4B8C-83A1-F6EECF244321}">
                <p14:modId xmlns:p14="http://schemas.microsoft.com/office/powerpoint/2010/main" val="1123519668"/>
              </p:ext>
            </p:extLst>
          </p:nvPr>
        </p:nvGraphicFramePr>
        <p:xfrm>
          <a:off x="8163282" y="4539218"/>
          <a:ext cx="1431258" cy="925548"/>
        </p:xfrm>
        <a:graphic>
          <a:graphicData uri="http://schemas.openxmlformats.org/presentationml/2006/ole">
            <mc:AlternateContent xmlns:mc="http://schemas.openxmlformats.org/markup-compatibility/2006">
              <mc:Choice xmlns:v="urn:schemas-microsoft-com:vml" Requires="v">
                <p:oleObj spid="_x0000_s9283" r:id="rId5" imgW="933320" imgH="604546" progId="Visio.Drawing.15">
                  <p:embed/>
                </p:oleObj>
              </mc:Choice>
              <mc:Fallback>
                <p:oleObj r:id="rId5" imgW="933320" imgH="604546"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3282" y="4539218"/>
                        <a:ext cx="1431258" cy="925548"/>
                      </a:xfrm>
                      <a:prstGeom prst="rect">
                        <a:avLst/>
                      </a:prstGeom>
                      <a:noFill/>
                    </p:spPr>
                  </p:pic>
                </p:oleObj>
              </mc:Fallback>
            </mc:AlternateContent>
          </a:graphicData>
        </a:graphic>
      </p:graphicFrame>
      <p:sp>
        <p:nvSpPr>
          <p:cNvPr id="12" name="文本框 11">
            <a:extLst>
              <a:ext uri="{FF2B5EF4-FFF2-40B4-BE49-F238E27FC236}">
                <a16:creationId xmlns:a16="http://schemas.microsoft.com/office/drawing/2014/main" id="{A75A7724-F11A-445C-95B0-00CC16498CA9}"/>
              </a:ext>
            </a:extLst>
          </p:cNvPr>
          <p:cNvSpPr txBox="1"/>
          <p:nvPr/>
        </p:nvSpPr>
        <p:spPr>
          <a:xfrm>
            <a:off x="1950924" y="5568556"/>
            <a:ext cx="1099984" cy="369332"/>
          </a:xfrm>
          <a:prstGeom prst="rect">
            <a:avLst/>
          </a:prstGeom>
          <a:noFill/>
        </p:spPr>
        <p:txBody>
          <a:bodyPr wrap="square">
            <a:spAutoFit/>
          </a:bodyPr>
          <a:lstStyle/>
          <a:p>
            <a:r>
              <a:rPr lang="zh-CN" altLang="en-US" dirty="0"/>
              <a:t>(a) 初态	</a:t>
            </a:r>
          </a:p>
        </p:txBody>
      </p:sp>
      <p:sp>
        <p:nvSpPr>
          <p:cNvPr id="14" name="文本框 13">
            <a:extLst>
              <a:ext uri="{FF2B5EF4-FFF2-40B4-BE49-F238E27FC236}">
                <a16:creationId xmlns:a16="http://schemas.microsoft.com/office/drawing/2014/main" id="{03095778-FAD1-4260-AB5B-1C32073D12FB}"/>
              </a:ext>
            </a:extLst>
          </p:cNvPr>
          <p:cNvSpPr txBox="1"/>
          <p:nvPr/>
        </p:nvSpPr>
        <p:spPr>
          <a:xfrm>
            <a:off x="4959843" y="5746172"/>
            <a:ext cx="1281880" cy="369332"/>
          </a:xfrm>
          <a:prstGeom prst="rect">
            <a:avLst/>
          </a:prstGeom>
          <a:noFill/>
        </p:spPr>
        <p:txBody>
          <a:bodyPr wrap="square">
            <a:spAutoFit/>
          </a:bodyPr>
          <a:lstStyle/>
          <a:p>
            <a:r>
              <a:rPr lang="zh-CN" altLang="en-US" dirty="0"/>
              <a:t>(b) 终态	</a:t>
            </a:r>
          </a:p>
        </p:txBody>
      </p:sp>
      <p:sp>
        <p:nvSpPr>
          <p:cNvPr id="16" name="文本框 15">
            <a:extLst>
              <a:ext uri="{FF2B5EF4-FFF2-40B4-BE49-F238E27FC236}">
                <a16:creationId xmlns:a16="http://schemas.microsoft.com/office/drawing/2014/main" id="{58EC938E-7E04-4CAA-A8FD-9941208DFC1C}"/>
              </a:ext>
            </a:extLst>
          </p:cNvPr>
          <p:cNvSpPr txBox="1"/>
          <p:nvPr/>
        </p:nvSpPr>
        <p:spPr>
          <a:xfrm>
            <a:off x="8071155" y="5673672"/>
            <a:ext cx="1965223" cy="369332"/>
          </a:xfrm>
          <a:prstGeom prst="rect">
            <a:avLst/>
          </a:prstGeom>
          <a:noFill/>
        </p:spPr>
        <p:txBody>
          <a:bodyPr wrap="square">
            <a:spAutoFit/>
          </a:bodyPr>
          <a:lstStyle/>
          <a:p>
            <a:r>
              <a:rPr lang="zh-CN" altLang="en-US" dirty="0"/>
              <a:t>(c) 中间状态</a:t>
            </a:r>
          </a:p>
        </p:txBody>
      </p:sp>
    </p:spTree>
    <p:extLst>
      <p:ext uri="{BB962C8B-B14F-4D97-AF65-F5344CB8AC3E}">
        <p14:creationId xmlns:p14="http://schemas.microsoft.com/office/powerpoint/2010/main" val="881791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9600D-E0A0-4D30-91ED-BA060E3BCDA3}"/>
              </a:ext>
            </a:extLst>
          </p:cNvPr>
          <p:cNvSpPr>
            <a:spLocks noGrp="1"/>
          </p:cNvSpPr>
          <p:nvPr>
            <p:ph type="title"/>
          </p:nvPr>
        </p:nvSpPr>
        <p:spPr/>
        <p:txBody>
          <a:bodyPr/>
          <a:lstStyle/>
          <a:p>
            <a:r>
              <a:rPr lang="en-US" altLang="zh-CN" dirty="0"/>
              <a:t>3.2.3. </a:t>
            </a:r>
            <a:r>
              <a:rPr lang="zh-CN" altLang="en-US" dirty="0"/>
              <a:t>状态转换图</a:t>
            </a:r>
          </a:p>
        </p:txBody>
      </p:sp>
      <p:sp>
        <p:nvSpPr>
          <p:cNvPr id="3" name="内容占位符 2">
            <a:extLst>
              <a:ext uri="{FF2B5EF4-FFF2-40B4-BE49-F238E27FC236}">
                <a16:creationId xmlns:a16="http://schemas.microsoft.com/office/drawing/2014/main" id="{6D40F27E-679B-42C3-A430-0335D4888777}"/>
              </a:ext>
            </a:extLst>
          </p:cNvPr>
          <p:cNvSpPr>
            <a:spLocks noGrp="1"/>
          </p:cNvSpPr>
          <p:nvPr>
            <p:ph idx="1"/>
          </p:nvPr>
        </p:nvSpPr>
        <p:spPr/>
        <p:txBody>
          <a:bodyPr>
            <a:normAutofit/>
          </a:bodyPr>
          <a:lstStyle/>
          <a:p>
            <a:r>
              <a:rPr lang="zh-CN" altLang="zh-CN" sz="2800" kern="0" dirty="0">
                <a:cs typeface="Times New Roman" panose="02020603050405020304" pitchFamily="18" charset="0"/>
              </a:rPr>
              <a:t>（</a:t>
            </a:r>
            <a:r>
              <a:rPr lang="en-US" altLang="zh-CN" sz="2800" kern="0" dirty="0">
                <a:cs typeface="Times New Roman" panose="02020603050405020304" pitchFamily="18" charset="0"/>
              </a:rPr>
              <a:t>2</a:t>
            </a:r>
            <a:r>
              <a:rPr lang="zh-CN" altLang="zh-CN" sz="2800" kern="0" dirty="0">
                <a:cs typeface="Times New Roman" panose="02020603050405020304" pitchFamily="18" charset="0"/>
              </a:rPr>
              <a:t>）事件</a:t>
            </a:r>
          </a:p>
          <a:p>
            <a:r>
              <a:rPr lang="zh-CN" altLang="zh-CN" sz="2400" kern="0" dirty="0">
                <a:cs typeface="Times New Roman" panose="02020603050405020304" pitchFamily="18" charset="0"/>
              </a:rPr>
              <a:t>事件是对引起系统动作或系统状态改变的外部动作的抽象</a:t>
            </a:r>
            <a:r>
              <a:rPr lang="zh-CN" altLang="en-US" sz="2400" kern="0" dirty="0">
                <a:cs typeface="Times New Roman" panose="02020603050405020304" pitchFamily="18" charset="0"/>
              </a:rPr>
              <a:t>，采用箭头表示</a:t>
            </a:r>
            <a:endParaRPr lang="en-US" altLang="zh-CN" sz="2400" kern="0" dirty="0">
              <a:cs typeface="Times New Roman" panose="02020603050405020304" pitchFamily="18" charset="0"/>
            </a:endParaRPr>
          </a:p>
          <a:p>
            <a:r>
              <a:rPr lang="zh-CN" altLang="en-US" sz="2400" kern="0" dirty="0">
                <a:cs typeface="Times New Roman" panose="02020603050405020304" pitchFamily="18" charset="0"/>
              </a:rPr>
              <a:t>事件的表达式：事件</a:t>
            </a:r>
            <a:r>
              <a:rPr lang="en-US" altLang="zh-CN" sz="2400" kern="0" dirty="0">
                <a:cs typeface="Times New Roman" panose="02020603050405020304" pitchFamily="18" charset="0"/>
              </a:rPr>
              <a:t>(</a:t>
            </a:r>
            <a:r>
              <a:rPr lang="zh-CN" altLang="en-US" sz="2400" kern="0" dirty="0">
                <a:cs typeface="Times New Roman" panose="02020603050405020304" pitchFamily="18" charset="0"/>
              </a:rPr>
              <a:t>参数</a:t>
            </a:r>
            <a:r>
              <a:rPr lang="en-US" altLang="zh-CN" sz="2400" kern="0" dirty="0">
                <a:cs typeface="Times New Roman" panose="02020603050405020304" pitchFamily="18" charset="0"/>
              </a:rPr>
              <a:t>)[</a:t>
            </a:r>
            <a:r>
              <a:rPr lang="zh-CN" altLang="en-US" sz="2400" kern="0" dirty="0">
                <a:cs typeface="Times New Roman" panose="02020603050405020304" pitchFamily="18" charset="0"/>
              </a:rPr>
              <a:t>守卫条件</a:t>
            </a:r>
            <a:r>
              <a:rPr lang="en-US" altLang="zh-CN" sz="2400" kern="0" dirty="0">
                <a:cs typeface="Times New Roman" panose="02020603050405020304" pitchFamily="18" charset="0"/>
              </a:rPr>
              <a:t>]</a:t>
            </a:r>
            <a:r>
              <a:rPr lang="zh-CN" altLang="en-US" sz="2400" kern="0" dirty="0">
                <a:cs typeface="Times New Roman" panose="02020603050405020304" pitchFamily="18" charset="0"/>
              </a:rPr>
              <a:t> </a:t>
            </a:r>
            <a:r>
              <a:rPr lang="en-US" altLang="zh-CN" sz="2400" kern="0" dirty="0">
                <a:cs typeface="Times New Roman" panose="02020603050405020304" pitchFamily="18" charset="0"/>
              </a:rPr>
              <a:t>/</a:t>
            </a:r>
            <a:r>
              <a:rPr lang="zh-CN" altLang="en-US" sz="2400" kern="0" dirty="0">
                <a:cs typeface="Times New Roman" panose="02020603050405020304" pitchFamily="18" charset="0"/>
              </a:rPr>
              <a:t> 动作表达式</a:t>
            </a:r>
            <a:endParaRPr lang="en-US" altLang="zh-CN" sz="2400" kern="0" dirty="0">
              <a:cs typeface="Times New Roman" panose="02020603050405020304" pitchFamily="18" charset="0"/>
            </a:endParaRPr>
          </a:p>
          <a:p>
            <a:pPr>
              <a:buFont typeface="Wingdings" pitchFamily="2" charset="2"/>
              <a:buChar char="l"/>
            </a:pPr>
            <a:r>
              <a:rPr lang="zh-CN" altLang="en-US" sz="2400" kern="0" dirty="0">
                <a:cs typeface="Times New Roman" panose="02020603050405020304" pitchFamily="18" charset="0"/>
              </a:rPr>
              <a:t>事件名是用户与需求分析人员为该事件的命名</a:t>
            </a:r>
            <a:endParaRPr lang="en-US" altLang="zh-CN" sz="2400" kern="0" dirty="0">
              <a:cs typeface="Times New Roman" panose="02020603050405020304" pitchFamily="18" charset="0"/>
            </a:endParaRPr>
          </a:p>
          <a:p>
            <a:pPr>
              <a:buFont typeface="Wingdings" pitchFamily="2" charset="2"/>
              <a:buChar char="l"/>
            </a:pPr>
            <a:r>
              <a:rPr lang="zh-CN" altLang="en-US" sz="2400" kern="0" dirty="0">
                <a:cs typeface="Times New Roman" panose="02020603050405020304" pitchFamily="18" charset="0"/>
              </a:rPr>
              <a:t>参数表中列出了该事件在触发或运行时接收的参数</a:t>
            </a:r>
            <a:endParaRPr lang="en-US" altLang="zh-CN" sz="2400" kern="0" dirty="0">
              <a:cs typeface="Times New Roman" panose="02020603050405020304" pitchFamily="18" charset="0"/>
            </a:endParaRPr>
          </a:p>
          <a:p>
            <a:pPr>
              <a:buFont typeface="Wingdings" pitchFamily="2" charset="2"/>
              <a:buChar char="l"/>
            </a:pPr>
            <a:r>
              <a:rPr lang="zh-CN" altLang="en-US" sz="2400" kern="0" dirty="0">
                <a:cs typeface="Times New Roman" panose="02020603050405020304" pitchFamily="18" charset="0"/>
              </a:rPr>
              <a:t>守卫条件表明该事件触发时必须满足的条件</a:t>
            </a:r>
            <a:endParaRPr lang="en-US" altLang="zh-CN" sz="2400" kern="0" dirty="0">
              <a:cs typeface="Times New Roman" panose="02020603050405020304" pitchFamily="18" charset="0"/>
            </a:endParaRPr>
          </a:p>
          <a:p>
            <a:pPr>
              <a:buFont typeface="Wingdings" pitchFamily="2" charset="2"/>
              <a:buChar char="l"/>
            </a:pPr>
            <a:r>
              <a:rPr lang="zh-CN" altLang="en-US" sz="2400" kern="0" dirty="0">
                <a:cs typeface="Times New Roman" panose="02020603050405020304" pitchFamily="18" charset="0"/>
              </a:rPr>
              <a:t>动作表达式给出了事件在运行过程中伴随的动作</a:t>
            </a:r>
          </a:p>
        </p:txBody>
      </p:sp>
      <p:sp>
        <p:nvSpPr>
          <p:cNvPr id="4" name="日期占位符 3">
            <a:extLst>
              <a:ext uri="{FF2B5EF4-FFF2-40B4-BE49-F238E27FC236}">
                <a16:creationId xmlns:a16="http://schemas.microsoft.com/office/drawing/2014/main" id="{94DB5A71-2DBB-4EB6-87A8-FCDED172B742}"/>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55EB088B-D56E-4722-827F-158AC68D4EC5}"/>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CDF29F94-F296-4A87-8D2F-8610C3EA8AF2}"/>
              </a:ext>
            </a:extLst>
          </p:cNvPr>
          <p:cNvSpPr>
            <a:spLocks noGrp="1"/>
          </p:cNvSpPr>
          <p:nvPr>
            <p:ph type="sldNum" sz="quarter" idx="12"/>
          </p:nvPr>
        </p:nvSpPr>
        <p:spPr/>
        <p:txBody>
          <a:bodyPr/>
          <a:lstStyle/>
          <a:p>
            <a:fld id="{5B3F3CCD-5AE8-4BDA-99FD-25BB3DCCC447}" type="slidenum">
              <a:rPr lang="zh-CN" altLang="en-US" smtClean="0"/>
              <a:pPr/>
              <a:t>48</a:t>
            </a:fld>
            <a:endParaRPr lang="zh-CN" altLang="en-US"/>
          </a:p>
        </p:txBody>
      </p:sp>
      <p:sp>
        <p:nvSpPr>
          <p:cNvPr id="7" name="Rectangle 2">
            <a:extLst>
              <a:ext uri="{FF2B5EF4-FFF2-40B4-BE49-F238E27FC236}">
                <a16:creationId xmlns:a16="http://schemas.microsoft.com/office/drawing/2014/main" id="{8CB935A0-8ADE-4C57-80CD-4867CE22DD7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CA21EF30-2AE2-40F6-BBCC-1935425FD0D9}"/>
              </a:ext>
            </a:extLst>
          </p:cNvPr>
          <p:cNvGraphicFramePr>
            <a:graphicFrameLocks noChangeAspect="1"/>
          </p:cNvGraphicFramePr>
          <p:nvPr>
            <p:extLst>
              <p:ext uri="{D42A27DB-BD31-4B8C-83A1-F6EECF244321}">
                <p14:modId xmlns:p14="http://schemas.microsoft.com/office/powerpoint/2010/main" val="2696665506"/>
              </p:ext>
            </p:extLst>
          </p:nvPr>
        </p:nvGraphicFramePr>
        <p:xfrm>
          <a:off x="1255975" y="4539937"/>
          <a:ext cx="9434561" cy="1720232"/>
        </p:xfrm>
        <a:graphic>
          <a:graphicData uri="http://schemas.openxmlformats.org/presentationml/2006/ole">
            <mc:AlternateContent xmlns:mc="http://schemas.openxmlformats.org/markup-compatibility/2006">
              <mc:Choice xmlns:v="urn:schemas-microsoft-com:vml" Requires="v">
                <p:oleObj spid="_x0000_s11331" r:id="rId4" imgW="6010015" imgH="1080796" progId="Visio.Drawing.15">
                  <p:embed/>
                </p:oleObj>
              </mc:Choice>
              <mc:Fallback>
                <p:oleObj r:id="rId4" imgW="6010015" imgH="1080796"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5975" y="4539937"/>
                        <a:ext cx="9434561" cy="1720232"/>
                      </a:xfrm>
                      <a:prstGeom prst="rect">
                        <a:avLst/>
                      </a:prstGeom>
                      <a:noFill/>
                    </p:spPr>
                  </p:pic>
                </p:oleObj>
              </mc:Fallback>
            </mc:AlternateContent>
          </a:graphicData>
        </a:graphic>
      </p:graphicFrame>
    </p:spTree>
    <p:extLst>
      <p:ext uri="{BB962C8B-B14F-4D97-AF65-F5344CB8AC3E}">
        <p14:creationId xmlns:p14="http://schemas.microsoft.com/office/powerpoint/2010/main" val="17411545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06393-A849-444C-802A-72FDB65BEDD5}"/>
              </a:ext>
            </a:extLst>
          </p:cNvPr>
          <p:cNvSpPr>
            <a:spLocks noGrp="1"/>
          </p:cNvSpPr>
          <p:nvPr>
            <p:ph type="title"/>
          </p:nvPr>
        </p:nvSpPr>
        <p:spPr/>
        <p:txBody>
          <a:bodyPr/>
          <a:lstStyle/>
          <a:p>
            <a:r>
              <a:rPr lang="en-US" altLang="zh-CN" dirty="0"/>
              <a:t>3.2.3. </a:t>
            </a:r>
            <a:r>
              <a:rPr lang="zh-CN" altLang="en-US" dirty="0"/>
              <a:t>状态转换图</a:t>
            </a:r>
          </a:p>
        </p:txBody>
      </p:sp>
      <p:sp>
        <p:nvSpPr>
          <p:cNvPr id="3" name="内容占位符 2">
            <a:extLst>
              <a:ext uri="{FF2B5EF4-FFF2-40B4-BE49-F238E27FC236}">
                <a16:creationId xmlns:a16="http://schemas.microsoft.com/office/drawing/2014/main" id="{8CB65DBE-DE20-46E0-890D-F9159CA79B60}"/>
              </a:ext>
            </a:extLst>
          </p:cNvPr>
          <p:cNvSpPr>
            <a:spLocks noGrp="1"/>
          </p:cNvSpPr>
          <p:nvPr>
            <p:ph idx="1"/>
          </p:nvPr>
        </p:nvSpPr>
        <p:spPr/>
        <p:txBody>
          <a:bodyPr/>
          <a:lstStyle/>
          <a:p>
            <a:r>
              <a:rPr lang="zh-CN" altLang="zh-CN" sz="3200" kern="0" dirty="0">
                <a:cs typeface="Times New Roman" panose="02020603050405020304" pitchFamily="18" charset="0"/>
              </a:rPr>
              <a:t>在中间状态中经常使用输入（</a:t>
            </a:r>
            <a:r>
              <a:rPr lang="en-US" altLang="zh-CN" sz="3200" kern="0" dirty="0">
                <a:cs typeface="Times New Roman" panose="02020603050405020304" pitchFamily="18" charset="0"/>
              </a:rPr>
              <a:t>entry</a:t>
            </a:r>
            <a:r>
              <a:rPr lang="zh-CN" altLang="zh-CN" sz="3200" kern="0" dirty="0">
                <a:cs typeface="Times New Roman" panose="02020603050405020304" pitchFamily="18" charset="0"/>
              </a:rPr>
              <a:t>）、执行（</a:t>
            </a:r>
            <a:r>
              <a:rPr lang="en-US" altLang="zh-CN" sz="3200" kern="0" dirty="0">
                <a:cs typeface="Times New Roman" panose="02020603050405020304" pitchFamily="18" charset="0"/>
              </a:rPr>
              <a:t>do</a:t>
            </a:r>
            <a:r>
              <a:rPr lang="zh-CN" altLang="zh-CN" sz="3200" kern="0" dirty="0">
                <a:cs typeface="Times New Roman" panose="02020603050405020304" pitchFamily="18" charset="0"/>
              </a:rPr>
              <a:t>）和退出（</a:t>
            </a:r>
            <a:r>
              <a:rPr lang="en-US" altLang="zh-CN" sz="3200" kern="0" dirty="0">
                <a:cs typeface="Times New Roman" panose="02020603050405020304" pitchFamily="18" charset="0"/>
              </a:rPr>
              <a:t>exit</a:t>
            </a:r>
            <a:r>
              <a:rPr lang="zh-CN" altLang="zh-CN" sz="3200" kern="0" dirty="0">
                <a:cs typeface="Times New Roman" panose="02020603050405020304" pitchFamily="18" charset="0"/>
              </a:rPr>
              <a:t>）三种标准事件</a:t>
            </a:r>
            <a:endParaRPr lang="zh-CN" altLang="en-US" sz="3200" kern="0" dirty="0">
              <a:cs typeface="Times New Roman" panose="02020603050405020304" pitchFamily="18" charset="0"/>
            </a:endParaRPr>
          </a:p>
        </p:txBody>
      </p:sp>
      <p:sp>
        <p:nvSpPr>
          <p:cNvPr id="4" name="日期占位符 3">
            <a:extLst>
              <a:ext uri="{FF2B5EF4-FFF2-40B4-BE49-F238E27FC236}">
                <a16:creationId xmlns:a16="http://schemas.microsoft.com/office/drawing/2014/main" id="{D1C42EDD-0322-42C8-8BC0-0A7F5721471A}"/>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A9424170-3690-43FE-B859-05921C2D89FA}"/>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1ECED49B-DF3B-45DA-B45F-386D3CCB9277}"/>
              </a:ext>
            </a:extLst>
          </p:cNvPr>
          <p:cNvSpPr>
            <a:spLocks noGrp="1"/>
          </p:cNvSpPr>
          <p:nvPr>
            <p:ph type="sldNum" sz="quarter" idx="12"/>
          </p:nvPr>
        </p:nvSpPr>
        <p:spPr/>
        <p:txBody>
          <a:bodyPr/>
          <a:lstStyle/>
          <a:p>
            <a:fld id="{5B3F3CCD-5AE8-4BDA-99FD-25BB3DCCC447}" type="slidenum">
              <a:rPr lang="zh-CN" altLang="en-US" smtClean="0"/>
              <a:pPr/>
              <a:t>49</a:t>
            </a:fld>
            <a:endParaRPr lang="zh-CN" altLang="en-US"/>
          </a:p>
        </p:txBody>
      </p:sp>
      <p:sp>
        <p:nvSpPr>
          <p:cNvPr id="7" name="Rectangle 2">
            <a:extLst>
              <a:ext uri="{FF2B5EF4-FFF2-40B4-BE49-F238E27FC236}">
                <a16:creationId xmlns:a16="http://schemas.microsoft.com/office/drawing/2014/main" id="{2BBC2B86-DCE6-406E-8285-11DBB5F215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F45FFEB4-8AFE-4EA8-8B89-0AD7152CF871}"/>
              </a:ext>
            </a:extLst>
          </p:cNvPr>
          <p:cNvGraphicFramePr>
            <a:graphicFrameLocks noChangeAspect="1"/>
          </p:cNvGraphicFramePr>
          <p:nvPr>
            <p:extLst>
              <p:ext uri="{D42A27DB-BD31-4B8C-83A1-F6EECF244321}">
                <p14:modId xmlns:p14="http://schemas.microsoft.com/office/powerpoint/2010/main" val="1430585927"/>
              </p:ext>
            </p:extLst>
          </p:nvPr>
        </p:nvGraphicFramePr>
        <p:xfrm>
          <a:off x="970670" y="2214040"/>
          <a:ext cx="2968382" cy="3114069"/>
        </p:xfrm>
        <a:graphic>
          <a:graphicData uri="http://schemas.openxmlformats.org/presentationml/2006/ole">
            <mc:AlternateContent xmlns:mc="http://schemas.openxmlformats.org/markup-compatibility/2006">
              <mc:Choice xmlns:v="urn:schemas-microsoft-com:vml" Requires="v">
                <p:oleObj spid="_x0000_s10307" r:id="rId4" imgW="933320" imgH="971453" progId="Visio.Drawing.15">
                  <p:embed/>
                </p:oleObj>
              </mc:Choice>
              <mc:Fallback>
                <p:oleObj r:id="rId4" imgW="933320" imgH="971453"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670" y="2214040"/>
                        <a:ext cx="2968382" cy="3114069"/>
                      </a:xfrm>
                      <a:prstGeom prst="rect">
                        <a:avLst/>
                      </a:prstGeom>
                      <a:noFill/>
                    </p:spPr>
                  </p:pic>
                </p:oleObj>
              </mc:Fallback>
            </mc:AlternateContent>
          </a:graphicData>
        </a:graphic>
      </p:graphicFrame>
      <p:sp>
        <p:nvSpPr>
          <p:cNvPr id="12" name="圆角矩形 11">
            <a:extLst>
              <a:ext uri="{FF2B5EF4-FFF2-40B4-BE49-F238E27FC236}">
                <a16:creationId xmlns:a16="http://schemas.microsoft.com/office/drawing/2014/main" id="{6D1D739F-9F0B-A04A-9A2A-2089634681C8}"/>
              </a:ext>
            </a:extLst>
          </p:cNvPr>
          <p:cNvSpPr/>
          <p:nvPr/>
        </p:nvSpPr>
        <p:spPr>
          <a:xfrm>
            <a:off x="4177542" y="3151485"/>
            <a:ext cx="6773458" cy="6195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t>输入事件指定进入该状态时系统需要执行的动作</a:t>
            </a:r>
          </a:p>
        </p:txBody>
      </p:sp>
      <p:sp>
        <p:nvSpPr>
          <p:cNvPr id="13" name="圆角矩形 12">
            <a:extLst>
              <a:ext uri="{FF2B5EF4-FFF2-40B4-BE49-F238E27FC236}">
                <a16:creationId xmlns:a16="http://schemas.microsoft.com/office/drawing/2014/main" id="{BECF473B-5266-5C4D-AF83-D77558153FEB}"/>
              </a:ext>
            </a:extLst>
          </p:cNvPr>
          <p:cNvSpPr/>
          <p:nvPr/>
        </p:nvSpPr>
        <p:spPr>
          <a:xfrm>
            <a:off x="4177542" y="3890665"/>
            <a:ext cx="6773458" cy="6195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zh-CN" altLang="en-US" sz="2400" dirty="0"/>
              <a:t>执行事件表示系统在该状态下的行为</a:t>
            </a:r>
          </a:p>
        </p:txBody>
      </p:sp>
      <p:sp>
        <p:nvSpPr>
          <p:cNvPr id="14" name="圆角矩形 13">
            <a:extLst>
              <a:ext uri="{FF2B5EF4-FFF2-40B4-BE49-F238E27FC236}">
                <a16:creationId xmlns:a16="http://schemas.microsoft.com/office/drawing/2014/main" id="{9CD7A5A7-AAB9-CA41-9C37-B4BE7143F8B2}"/>
              </a:ext>
            </a:extLst>
          </p:cNvPr>
          <p:cNvSpPr/>
          <p:nvPr/>
        </p:nvSpPr>
        <p:spPr>
          <a:xfrm>
            <a:off x="4177542" y="4636574"/>
            <a:ext cx="6773458" cy="6195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zh-CN" altLang="en-US" sz="2400" dirty="0"/>
              <a:t>输出事件指定系统退出该状态时需要执行的动作</a:t>
            </a:r>
          </a:p>
        </p:txBody>
      </p:sp>
    </p:spTree>
    <p:extLst>
      <p:ext uri="{BB962C8B-B14F-4D97-AF65-F5344CB8AC3E}">
        <p14:creationId xmlns:p14="http://schemas.microsoft.com/office/powerpoint/2010/main" val="2244535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3054B-CBD6-A742-99E2-7F6DDE0170D9}"/>
              </a:ext>
            </a:extLst>
          </p:cNvPr>
          <p:cNvSpPr>
            <a:spLocks noGrp="1"/>
          </p:cNvSpPr>
          <p:nvPr>
            <p:ph type="title"/>
          </p:nvPr>
        </p:nvSpPr>
        <p:spPr/>
        <p:txBody>
          <a:bodyPr/>
          <a:lstStyle/>
          <a:p>
            <a:r>
              <a:rPr kumimoji="1" lang="zh-CN" altLang="en-US" dirty="0"/>
              <a:t>结构化分析</a:t>
            </a:r>
          </a:p>
        </p:txBody>
      </p:sp>
      <p:sp>
        <p:nvSpPr>
          <p:cNvPr id="3" name="内容占位符 2">
            <a:extLst>
              <a:ext uri="{FF2B5EF4-FFF2-40B4-BE49-F238E27FC236}">
                <a16:creationId xmlns:a16="http://schemas.microsoft.com/office/drawing/2014/main" id="{9DC7B222-E58E-F94E-B0E5-48DE8DE3D479}"/>
              </a:ext>
            </a:extLst>
          </p:cNvPr>
          <p:cNvSpPr>
            <a:spLocks noGrp="1"/>
          </p:cNvSpPr>
          <p:nvPr>
            <p:ph idx="1"/>
          </p:nvPr>
        </p:nvSpPr>
        <p:spPr/>
        <p:txBody>
          <a:bodyPr>
            <a:normAutofit/>
          </a:bodyPr>
          <a:lstStyle/>
          <a:p>
            <a:r>
              <a:rPr kumimoji="1" lang="en-US" altLang="zh-CN" sz="2800" dirty="0"/>
              <a:t>3.1</a:t>
            </a:r>
            <a:r>
              <a:rPr kumimoji="1" lang="zh-CN" altLang="en-US" sz="2800" dirty="0"/>
              <a:t> 结构化需求描述方法</a:t>
            </a:r>
            <a:endParaRPr kumimoji="1" lang="en-US" altLang="zh-CN" sz="2800" dirty="0"/>
          </a:p>
          <a:p>
            <a:r>
              <a:rPr kumimoji="1" lang="en-US" altLang="zh-CN" sz="2800" dirty="0"/>
              <a:t>3.2</a:t>
            </a:r>
            <a:r>
              <a:rPr kumimoji="1" lang="zh-CN" altLang="en-US" sz="2800" dirty="0"/>
              <a:t> 结构化需求建模</a:t>
            </a:r>
            <a:endParaRPr kumimoji="1" lang="en-US" altLang="zh-CN" sz="2800" dirty="0"/>
          </a:p>
          <a:p>
            <a:r>
              <a:rPr kumimoji="1" lang="en-US" altLang="zh-CN" sz="2800" dirty="0"/>
              <a:t>3.2.1</a:t>
            </a:r>
            <a:r>
              <a:rPr kumimoji="1" lang="zh-CN" altLang="en-US" sz="2800" dirty="0"/>
              <a:t> 数据流图</a:t>
            </a:r>
            <a:endParaRPr kumimoji="1" lang="en-US" altLang="zh-CN" sz="2800" dirty="0"/>
          </a:p>
          <a:p>
            <a:r>
              <a:rPr kumimoji="1" lang="en-US" altLang="zh-CN" sz="2800" dirty="0"/>
              <a:t>3.2.2</a:t>
            </a:r>
            <a:r>
              <a:rPr kumimoji="1" lang="zh-CN" altLang="en-US" sz="2800" dirty="0"/>
              <a:t> 处理加工逻辑说明</a:t>
            </a:r>
            <a:endParaRPr kumimoji="1" lang="en-US" altLang="zh-CN" sz="2800" dirty="0"/>
          </a:p>
          <a:p>
            <a:r>
              <a:rPr kumimoji="1" lang="en-US" altLang="zh-CN" sz="2800" dirty="0"/>
              <a:t>3.2.3</a:t>
            </a:r>
            <a:r>
              <a:rPr kumimoji="1" lang="zh-CN" altLang="en-US" sz="2800" dirty="0"/>
              <a:t> 状态转换图</a:t>
            </a:r>
            <a:endParaRPr kumimoji="1" lang="en-US" altLang="zh-CN" sz="2800" dirty="0"/>
          </a:p>
          <a:p>
            <a:r>
              <a:rPr kumimoji="1" lang="en-US" altLang="zh-CN" sz="2800" dirty="0"/>
              <a:t>3.2.4</a:t>
            </a:r>
            <a:r>
              <a:rPr kumimoji="1" lang="zh-CN" altLang="en-US" sz="2800" dirty="0"/>
              <a:t> 数据模型</a:t>
            </a:r>
            <a:endParaRPr kumimoji="1" lang="en-US" altLang="zh-CN" sz="2800" dirty="0"/>
          </a:p>
          <a:p>
            <a:r>
              <a:rPr kumimoji="1" lang="en-US" altLang="zh-CN" sz="2800" dirty="0"/>
              <a:t>3.3</a:t>
            </a:r>
            <a:r>
              <a:rPr kumimoji="1" lang="zh-CN" altLang="en-US" sz="2800" dirty="0"/>
              <a:t> 小结</a:t>
            </a:r>
          </a:p>
        </p:txBody>
      </p:sp>
      <p:sp>
        <p:nvSpPr>
          <p:cNvPr id="4" name="日期占位符 3">
            <a:extLst>
              <a:ext uri="{FF2B5EF4-FFF2-40B4-BE49-F238E27FC236}">
                <a16:creationId xmlns:a16="http://schemas.microsoft.com/office/drawing/2014/main" id="{5D887597-BF51-E348-8DEC-F80C030DEC76}"/>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2FCE0868-3144-C84A-8DED-04CEFA699CE3}"/>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F86269C3-F56A-464E-BCE3-443AD33B0432}"/>
              </a:ext>
            </a:extLst>
          </p:cNvPr>
          <p:cNvSpPr>
            <a:spLocks noGrp="1"/>
          </p:cNvSpPr>
          <p:nvPr>
            <p:ph type="sldNum" sz="quarter" idx="12"/>
          </p:nvPr>
        </p:nvSpPr>
        <p:spPr/>
        <p:txBody>
          <a:bodyPr/>
          <a:lstStyle/>
          <a:p>
            <a:fld id="{5B3F3CCD-5AE8-4BDA-99FD-25BB3DCCC447}" type="slidenum">
              <a:rPr lang="zh-CN" altLang="en-US" smtClean="0"/>
              <a:pPr/>
              <a:t>5</a:t>
            </a:fld>
            <a:endParaRPr lang="zh-CN" altLang="en-US"/>
          </a:p>
        </p:txBody>
      </p:sp>
    </p:spTree>
    <p:extLst>
      <p:ext uri="{BB962C8B-B14F-4D97-AF65-F5344CB8AC3E}">
        <p14:creationId xmlns:p14="http://schemas.microsoft.com/office/powerpoint/2010/main" val="20767632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B8115-119B-4AD7-BDA2-44A14378C12A}"/>
              </a:ext>
            </a:extLst>
          </p:cNvPr>
          <p:cNvSpPr>
            <a:spLocks noGrp="1"/>
          </p:cNvSpPr>
          <p:nvPr>
            <p:ph type="title"/>
          </p:nvPr>
        </p:nvSpPr>
        <p:spPr/>
        <p:txBody>
          <a:bodyPr/>
          <a:lstStyle/>
          <a:p>
            <a:r>
              <a:rPr lang="en-US" altLang="zh-CN" dirty="0"/>
              <a:t>3.2.3. </a:t>
            </a:r>
            <a:r>
              <a:rPr lang="zh-CN" altLang="en-US" dirty="0"/>
              <a:t>状态转换图</a:t>
            </a:r>
          </a:p>
        </p:txBody>
      </p:sp>
      <p:sp>
        <p:nvSpPr>
          <p:cNvPr id="3" name="内容占位符 2">
            <a:extLst>
              <a:ext uri="{FF2B5EF4-FFF2-40B4-BE49-F238E27FC236}">
                <a16:creationId xmlns:a16="http://schemas.microsoft.com/office/drawing/2014/main" id="{68337CF7-0722-41D4-866C-1E52B562BD91}"/>
              </a:ext>
            </a:extLst>
          </p:cNvPr>
          <p:cNvSpPr>
            <a:spLocks noGrp="1"/>
          </p:cNvSpPr>
          <p:nvPr>
            <p:ph idx="1"/>
          </p:nvPr>
        </p:nvSpPr>
        <p:spPr/>
        <p:txBody>
          <a:bodyPr>
            <a:normAutofit/>
          </a:bodyPr>
          <a:lstStyle/>
          <a:p>
            <a:r>
              <a:rPr kumimoji="1" lang="zh-CN" altLang="en-US" sz="2800" dirty="0"/>
              <a:t>如果系统的状态数量较多，系统状态转换图的复杂度也将急剧增加，需求分析人员可以在状态转换图中引入</a:t>
            </a:r>
            <a:r>
              <a:rPr kumimoji="1" lang="zh-CN" altLang="en-US" sz="2800" dirty="0">
                <a:solidFill>
                  <a:srgbClr val="FF0000"/>
                </a:solidFill>
              </a:rPr>
              <a:t>复合状态和子状态</a:t>
            </a:r>
            <a:r>
              <a:rPr kumimoji="1" lang="zh-CN" altLang="en-US" sz="2800" dirty="0"/>
              <a:t>，采用分层嵌套方式来降低复杂系统的状态转换关系。</a:t>
            </a:r>
            <a:r>
              <a:rPr lang="en-US" altLang="zh-CN" sz="2800" kern="0" dirty="0">
                <a:cs typeface="Times New Roman" panose="02020603050405020304" pitchFamily="18" charset="0"/>
              </a:rPr>
              <a:t>  </a:t>
            </a:r>
          </a:p>
          <a:p>
            <a:endParaRPr lang="en-US" altLang="zh-CN" sz="2800" kern="0" dirty="0">
              <a:cs typeface="Times New Roman" panose="02020603050405020304" pitchFamily="18" charset="0"/>
            </a:endParaRPr>
          </a:p>
          <a:p>
            <a:r>
              <a:rPr lang="zh-CN" altLang="zh-CN" sz="2800" kern="0" dirty="0">
                <a:cs typeface="Times New Roman" panose="02020603050405020304" pitchFamily="18" charset="0"/>
              </a:rPr>
              <a:t>复合状态中嵌套了两个或者两个以上的子状态，可以用于表示系统的宏观状态；</a:t>
            </a:r>
            <a:endParaRPr lang="en-US" altLang="zh-CN" sz="2800" kern="0" dirty="0">
              <a:cs typeface="Times New Roman" panose="02020603050405020304" pitchFamily="18" charset="0"/>
            </a:endParaRPr>
          </a:p>
          <a:p>
            <a:pPr marL="0" indent="0">
              <a:buNone/>
            </a:pPr>
            <a:r>
              <a:rPr lang="zh-CN" altLang="zh-CN" sz="2800" kern="0" dirty="0">
                <a:cs typeface="Times New Roman" panose="02020603050405020304" pitchFamily="18" charset="0"/>
              </a:rPr>
              <a:t>子状态用于对系统微观状态的建模。</a:t>
            </a:r>
            <a:endParaRPr lang="zh-CN" altLang="en-US" sz="2800" kern="0" dirty="0">
              <a:cs typeface="Times New Roman" panose="02020603050405020304" pitchFamily="18" charset="0"/>
            </a:endParaRPr>
          </a:p>
        </p:txBody>
      </p:sp>
      <p:sp>
        <p:nvSpPr>
          <p:cNvPr id="4" name="日期占位符 3">
            <a:extLst>
              <a:ext uri="{FF2B5EF4-FFF2-40B4-BE49-F238E27FC236}">
                <a16:creationId xmlns:a16="http://schemas.microsoft.com/office/drawing/2014/main" id="{F951CEA6-A820-4465-8BFB-0D16A0AF8190}"/>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C368FBDA-F6AC-4E71-A0A5-F0A21D90F6E7}"/>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2813534F-2E05-4B32-B62E-B31B92E8D0B7}"/>
              </a:ext>
            </a:extLst>
          </p:cNvPr>
          <p:cNvSpPr>
            <a:spLocks noGrp="1"/>
          </p:cNvSpPr>
          <p:nvPr>
            <p:ph type="sldNum" sz="quarter" idx="12"/>
          </p:nvPr>
        </p:nvSpPr>
        <p:spPr/>
        <p:txBody>
          <a:bodyPr/>
          <a:lstStyle/>
          <a:p>
            <a:fld id="{5B3F3CCD-5AE8-4BDA-99FD-25BB3DCCC447}" type="slidenum">
              <a:rPr lang="zh-CN" altLang="en-US" smtClean="0"/>
              <a:pPr/>
              <a:t>50</a:t>
            </a:fld>
            <a:endParaRPr lang="zh-CN" altLang="en-US"/>
          </a:p>
        </p:txBody>
      </p:sp>
      <p:sp>
        <p:nvSpPr>
          <p:cNvPr id="7" name="Rectangle 2">
            <a:extLst>
              <a:ext uri="{FF2B5EF4-FFF2-40B4-BE49-F238E27FC236}">
                <a16:creationId xmlns:a16="http://schemas.microsoft.com/office/drawing/2014/main" id="{917E9AB8-162B-496E-B412-17579B15A37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88AB3F77-756E-4428-AB71-9F0BEF6CC8E3}"/>
              </a:ext>
            </a:extLst>
          </p:cNvPr>
          <p:cNvGraphicFramePr>
            <a:graphicFrameLocks noChangeAspect="1"/>
          </p:cNvGraphicFramePr>
          <p:nvPr>
            <p:extLst>
              <p:ext uri="{D42A27DB-BD31-4B8C-83A1-F6EECF244321}">
                <p14:modId xmlns:p14="http://schemas.microsoft.com/office/powerpoint/2010/main" val="231730976"/>
              </p:ext>
            </p:extLst>
          </p:nvPr>
        </p:nvGraphicFramePr>
        <p:xfrm>
          <a:off x="6640568" y="3696734"/>
          <a:ext cx="4571915" cy="2305664"/>
        </p:xfrm>
        <a:graphic>
          <a:graphicData uri="http://schemas.openxmlformats.org/presentationml/2006/ole">
            <mc:AlternateContent xmlns:mc="http://schemas.openxmlformats.org/markup-compatibility/2006">
              <mc:Choice xmlns:v="urn:schemas-microsoft-com:vml" Requires="v">
                <p:oleObj spid="_x0000_s12355" r:id="rId4" imgW="2733642" imgH="1376265" progId="Visio.Drawing.15">
                  <p:embed/>
                </p:oleObj>
              </mc:Choice>
              <mc:Fallback>
                <p:oleObj r:id="rId4" imgW="2733642" imgH="137626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0568" y="3696734"/>
                        <a:ext cx="4571915" cy="2305664"/>
                      </a:xfrm>
                      <a:prstGeom prst="rect">
                        <a:avLst/>
                      </a:prstGeom>
                      <a:noFill/>
                    </p:spPr>
                  </p:pic>
                </p:oleObj>
              </mc:Fallback>
            </mc:AlternateContent>
          </a:graphicData>
        </a:graphic>
      </p:graphicFrame>
    </p:spTree>
    <p:extLst>
      <p:ext uri="{BB962C8B-B14F-4D97-AF65-F5344CB8AC3E}">
        <p14:creationId xmlns:p14="http://schemas.microsoft.com/office/powerpoint/2010/main" val="42342598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B8115-119B-4AD7-BDA2-44A14378C12A}"/>
              </a:ext>
            </a:extLst>
          </p:cNvPr>
          <p:cNvSpPr>
            <a:spLocks noGrp="1"/>
          </p:cNvSpPr>
          <p:nvPr>
            <p:ph type="title"/>
          </p:nvPr>
        </p:nvSpPr>
        <p:spPr/>
        <p:txBody>
          <a:bodyPr/>
          <a:lstStyle/>
          <a:p>
            <a:r>
              <a:rPr lang="en-US" altLang="zh-CN" dirty="0"/>
              <a:t>3.2.3. </a:t>
            </a:r>
            <a:r>
              <a:rPr lang="zh-CN" altLang="en-US" dirty="0"/>
              <a:t>状态转换图</a:t>
            </a:r>
          </a:p>
        </p:txBody>
      </p:sp>
      <p:sp>
        <p:nvSpPr>
          <p:cNvPr id="3" name="内容占位符 2">
            <a:extLst>
              <a:ext uri="{FF2B5EF4-FFF2-40B4-BE49-F238E27FC236}">
                <a16:creationId xmlns:a16="http://schemas.microsoft.com/office/drawing/2014/main" id="{68337CF7-0722-41D4-866C-1E52B562BD91}"/>
              </a:ext>
            </a:extLst>
          </p:cNvPr>
          <p:cNvSpPr>
            <a:spLocks noGrp="1"/>
          </p:cNvSpPr>
          <p:nvPr>
            <p:ph idx="1"/>
          </p:nvPr>
        </p:nvSpPr>
        <p:spPr/>
        <p:txBody>
          <a:bodyPr>
            <a:normAutofit/>
          </a:bodyPr>
          <a:lstStyle/>
          <a:p>
            <a:r>
              <a:rPr lang="zh-CN" altLang="en-US" sz="2800" kern="0" dirty="0">
                <a:cs typeface="Times New Roman" panose="02020603050405020304" pitchFamily="18" charset="0"/>
              </a:rPr>
              <a:t>状态转换图的绘制方法：</a:t>
            </a:r>
            <a:endParaRPr lang="en-US" altLang="zh-CN" sz="2800" kern="0" dirty="0">
              <a:cs typeface="Times New Roman" panose="02020603050405020304" pitchFamily="18" charset="0"/>
            </a:endParaRPr>
          </a:p>
          <a:p>
            <a:pPr>
              <a:buFont typeface="Wingdings" pitchFamily="2" charset="2"/>
              <a:buChar char="l"/>
            </a:pPr>
            <a:r>
              <a:rPr lang="zh-CN" altLang="en-US" sz="2800" kern="0" dirty="0">
                <a:cs typeface="Times New Roman" panose="02020603050405020304" pitchFamily="18" charset="0"/>
              </a:rPr>
              <a:t>列出产品</a:t>
            </a:r>
            <a:r>
              <a:rPr lang="en-US" altLang="zh-CN" sz="2800" kern="0" dirty="0">
                <a:cs typeface="Times New Roman" panose="02020603050405020304" pitchFamily="18" charset="0"/>
              </a:rPr>
              <a:t>/</a:t>
            </a:r>
            <a:r>
              <a:rPr lang="zh-CN" altLang="en-US" sz="2800" kern="0" dirty="0">
                <a:cs typeface="Times New Roman" panose="02020603050405020304" pitchFamily="18" charset="0"/>
              </a:rPr>
              <a:t>系统的所有状态</a:t>
            </a:r>
            <a:endParaRPr lang="en-US" altLang="zh-CN" sz="2800" kern="0" dirty="0">
              <a:cs typeface="Times New Roman" panose="02020603050405020304" pitchFamily="18" charset="0"/>
            </a:endParaRPr>
          </a:p>
          <a:p>
            <a:pPr>
              <a:buFont typeface="Wingdings" pitchFamily="2" charset="2"/>
              <a:buChar char="l"/>
            </a:pPr>
            <a:r>
              <a:rPr lang="zh-CN" altLang="en-US" sz="2800" kern="0" dirty="0">
                <a:cs typeface="Times New Roman" panose="02020603050405020304" pitchFamily="18" charset="0"/>
              </a:rPr>
              <a:t>列出每个状态须执行的动作</a:t>
            </a:r>
            <a:endParaRPr lang="en-US" altLang="zh-CN" sz="2800" kern="0" dirty="0">
              <a:cs typeface="Times New Roman" panose="02020603050405020304" pitchFamily="18" charset="0"/>
            </a:endParaRPr>
          </a:p>
          <a:p>
            <a:pPr>
              <a:buFont typeface="Wingdings" pitchFamily="2" charset="2"/>
              <a:buChar char="l"/>
            </a:pPr>
            <a:r>
              <a:rPr lang="zh-CN" altLang="en-US" sz="2800" kern="0" dirty="0">
                <a:cs typeface="Times New Roman" panose="02020603050405020304" pitchFamily="18" charset="0"/>
              </a:rPr>
              <a:t>确认并绘制出引起状态发生转换的事件</a:t>
            </a:r>
            <a:endParaRPr lang="en-US" altLang="zh-CN" sz="2800" kern="0" dirty="0">
              <a:cs typeface="Times New Roman" panose="02020603050405020304" pitchFamily="18" charset="0"/>
            </a:endParaRPr>
          </a:p>
          <a:p>
            <a:pPr>
              <a:buFont typeface="Wingdings" pitchFamily="2" charset="2"/>
              <a:buChar char="l"/>
            </a:pPr>
            <a:r>
              <a:rPr lang="zh-CN" altLang="en-US" sz="2800" kern="0" dirty="0">
                <a:cs typeface="Times New Roman" panose="02020603050405020304" pitchFamily="18" charset="0"/>
              </a:rPr>
              <a:t>标注初态和终态，并细化状态转换图</a:t>
            </a:r>
            <a:endParaRPr lang="en-US" altLang="zh-CN" sz="2800" kern="0" dirty="0">
              <a:cs typeface="Times New Roman" panose="02020603050405020304" pitchFamily="18" charset="0"/>
            </a:endParaRPr>
          </a:p>
        </p:txBody>
      </p:sp>
      <p:sp>
        <p:nvSpPr>
          <p:cNvPr id="4" name="日期占位符 3">
            <a:extLst>
              <a:ext uri="{FF2B5EF4-FFF2-40B4-BE49-F238E27FC236}">
                <a16:creationId xmlns:a16="http://schemas.microsoft.com/office/drawing/2014/main" id="{F951CEA6-A820-4465-8BFB-0D16A0AF8190}"/>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C368FBDA-F6AC-4E71-A0A5-F0A21D90F6E7}"/>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2813534F-2E05-4B32-B62E-B31B92E8D0B7}"/>
              </a:ext>
            </a:extLst>
          </p:cNvPr>
          <p:cNvSpPr>
            <a:spLocks noGrp="1"/>
          </p:cNvSpPr>
          <p:nvPr>
            <p:ph type="sldNum" sz="quarter" idx="12"/>
          </p:nvPr>
        </p:nvSpPr>
        <p:spPr/>
        <p:txBody>
          <a:bodyPr/>
          <a:lstStyle/>
          <a:p>
            <a:fld id="{5B3F3CCD-5AE8-4BDA-99FD-25BB3DCCC447}" type="slidenum">
              <a:rPr lang="zh-CN" altLang="en-US" smtClean="0"/>
              <a:pPr/>
              <a:t>51</a:t>
            </a:fld>
            <a:endParaRPr lang="zh-CN" altLang="en-US"/>
          </a:p>
        </p:txBody>
      </p:sp>
      <p:sp>
        <p:nvSpPr>
          <p:cNvPr id="7" name="Rectangle 2">
            <a:extLst>
              <a:ext uri="{FF2B5EF4-FFF2-40B4-BE49-F238E27FC236}">
                <a16:creationId xmlns:a16="http://schemas.microsoft.com/office/drawing/2014/main" id="{917E9AB8-162B-496E-B412-17579B15A37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151818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1F23A-177F-A64F-8F70-76484C0E8FAE}"/>
              </a:ext>
            </a:extLst>
          </p:cNvPr>
          <p:cNvSpPr>
            <a:spLocks noGrp="1"/>
          </p:cNvSpPr>
          <p:nvPr>
            <p:ph type="title"/>
          </p:nvPr>
        </p:nvSpPr>
        <p:spPr/>
        <p:txBody>
          <a:bodyPr/>
          <a:lstStyle/>
          <a:p>
            <a:r>
              <a:rPr kumimoji="1" lang="zh-CN" altLang="en-US" dirty="0"/>
              <a:t>例子：火车订票软件</a:t>
            </a:r>
          </a:p>
        </p:txBody>
      </p:sp>
      <p:sp>
        <p:nvSpPr>
          <p:cNvPr id="3" name="内容占位符 2">
            <a:extLst>
              <a:ext uri="{FF2B5EF4-FFF2-40B4-BE49-F238E27FC236}">
                <a16:creationId xmlns:a16="http://schemas.microsoft.com/office/drawing/2014/main" id="{02C2C72D-10CD-CD48-B7C3-8662737C704C}"/>
              </a:ext>
            </a:extLst>
          </p:cNvPr>
          <p:cNvSpPr>
            <a:spLocks noGrp="1"/>
          </p:cNvSpPr>
          <p:nvPr>
            <p:ph idx="1"/>
          </p:nvPr>
        </p:nvSpPr>
        <p:spPr/>
        <p:txBody>
          <a:bodyPr/>
          <a:lstStyle/>
          <a:p>
            <a:endParaRPr kumimoji="1" lang="zh-CN" altLang="en-US"/>
          </a:p>
        </p:txBody>
      </p:sp>
      <p:sp>
        <p:nvSpPr>
          <p:cNvPr id="4" name="日期占位符 3">
            <a:extLst>
              <a:ext uri="{FF2B5EF4-FFF2-40B4-BE49-F238E27FC236}">
                <a16:creationId xmlns:a16="http://schemas.microsoft.com/office/drawing/2014/main" id="{F8683559-6E39-8349-8E8A-91758E086E8B}"/>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C3B3A6CF-A584-6B45-A8D3-229855ED349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ECD917B5-C0B3-CB40-8AFC-545C62DE3EA3}"/>
              </a:ext>
            </a:extLst>
          </p:cNvPr>
          <p:cNvSpPr>
            <a:spLocks noGrp="1"/>
          </p:cNvSpPr>
          <p:nvPr>
            <p:ph type="sldNum" sz="quarter" idx="12"/>
          </p:nvPr>
        </p:nvSpPr>
        <p:spPr/>
        <p:txBody>
          <a:bodyPr/>
          <a:lstStyle/>
          <a:p>
            <a:fld id="{5B3F3CCD-5AE8-4BDA-99FD-25BB3DCCC447}" type="slidenum">
              <a:rPr lang="zh-CN" altLang="en-US" smtClean="0"/>
              <a:pPr/>
              <a:t>52</a:t>
            </a:fld>
            <a:endParaRPr lang="zh-CN" altLang="en-US"/>
          </a:p>
        </p:txBody>
      </p:sp>
      <p:pic>
        <p:nvPicPr>
          <p:cNvPr id="7" name="图片 6">
            <a:extLst>
              <a:ext uri="{FF2B5EF4-FFF2-40B4-BE49-F238E27FC236}">
                <a16:creationId xmlns:a16="http://schemas.microsoft.com/office/drawing/2014/main" id="{3D0FE5F7-F4A8-5945-9727-BFB2F315A773}"/>
              </a:ext>
            </a:extLst>
          </p:cNvPr>
          <p:cNvPicPr>
            <a:picLocks noChangeAspect="1"/>
          </p:cNvPicPr>
          <p:nvPr/>
        </p:nvPicPr>
        <p:blipFill>
          <a:blip r:embed="rId2"/>
          <a:stretch>
            <a:fillRect/>
          </a:stretch>
        </p:blipFill>
        <p:spPr>
          <a:xfrm>
            <a:off x="968321" y="1549835"/>
            <a:ext cx="10474036" cy="3758330"/>
          </a:xfrm>
          <a:prstGeom prst="rect">
            <a:avLst/>
          </a:prstGeom>
        </p:spPr>
      </p:pic>
    </p:spTree>
    <p:extLst>
      <p:ext uri="{BB962C8B-B14F-4D97-AF65-F5344CB8AC3E}">
        <p14:creationId xmlns:p14="http://schemas.microsoft.com/office/powerpoint/2010/main" val="6364427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1A2060-80D8-214D-98EC-5FAF150EFD03}"/>
              </a:ext>
            </a:extLst>
          </p:cNvPr>
          <p:cNvSpPr>
            <a:spLocks noGrp="1"/>
          </p:cNvSpPr>
          <p:nvPr>
            <p:ph type="title"/>
          </p:nvPr>
        </p:nvSpPr>
        <p:spPr/>
        <p:txBody>
          <a:bodyPr/>
          <a:lstStyle/>
          <a:p>
            <a:r>
              <a:rPr kumimoji="1" lang="zh-CN" altLang="en-US" dirty="0"/>
              <a:t>例子：电话系统的状态图</a:t>
            </a:r>
          </a:p>
        </p:txBody>
      </p:sp>
      <p:sp>
        <p:nvSpPr>
          <p:cNvPr id="3" name="内容占位符 2">
            <a:extLst>
              <a:ext uri="{FF2B5EF4-FFF2-40B4-BE49-F238E27FC236}">
                <a16:creationId xmlns:a16="http://schemas.microsoft.com/office/drawing/2014/main" id="{1DD46AE5-7D5D-1E42-AEFD-3FD881769A6B}"/>
              </a:ext>
            </a:extLst>
          </p:cNvPr>
          <p:cNvSpPr>
            <a:spLocks noGrp="1"/>
          </p:cNvSpPr>
          <p:nvPr>
            <p:ph idx="1"/>
          </p:nvPr>
        </p:nvSpPr>
        <p:spPr/>
        <p:txBody>
          <a:bodyPr/>
          <a:lstStyle/>
          <a:p>
            <a:endParaRPr kumimoji="1" lang="zh-CN" altLang="en-US" dirty="0"/>
          </a:p>
        </p:txBody>
      </p:sp>
      <p:sp>
        <p:nvSpPr>
          <p:cNvPr id="4" name="日期占位符 3">
            <a:extLst>
              <a:ext uri="{FF2B5EF4-FFF2-40B4-BE49-F238E27FC236}">
                <a16:creationId xmlns:a16="http://schemas.microsoft.com/office/drawing/2014/main" id="{3BF5891D-2DAC-E148-9AFE-E24D58EFDB7E}"/>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5E52EA59-15CA-F64A-B14A-42EFD83571EF}"/>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97CF0E73-DDFD-8140-A49B-C0A8F07784D7}"/>
              </a:ext>
            </a:extLst>
          </p:cNvPr>
          <p:cNvSpPr>
            <a:spLocks noGrp="1"/>
          </p:cNvSpPr>
          <p:nvPr>
            <p:ph type="sldNum" sz="quarter" idx="12"/>
          </p:nvPr>
        </p:nvSpPr>
        <p:spPr/>
        <p:txBody>
          <a:bodyPr/>
          <a:lstStyle/>
          <a:p>
            <a:fld id="{5B3F3CCD-5AE8-4BDA-99FD-25BB3DCCC447}" type="slidenum">
              <a:rPr lang="zh-CN" altLang="en-US" smtClean="0"/>
              <a:pPr/>
              <a:t>53</a:t>
            </a:fld>
            <a:endParaRPr lang="zh-CN" altLang="en-US"/>
          </a:p>
        </p:txBody>
      </p:sp>
      <p:graphicFrame>
        <p:nvGraphicFramePr>
          <p:cNvPr id="7" name="Object 1024">
            <a:extLst>
              <a:ext uri="{FF2B5EF4-FFF2-40B4-BE49-F238E27FC236}">
                <a16:creationId xmlns:a16="http://schemas.microsoft.com/office/drawing/2014/main" id="{2B50EEAA-BE04-E64A-B451-D91CD5230579}"/>
              </a:ext>
            </a:extLst>
          </p:cNvPr>
          <p:cNvGraphicFramePr>
            <a:graphicFrameLocks noChangeAspect="1"/>
          </p:cNvGraphicFramePr>
          <p:nvPr>
            <p:extLst>
              <p:ext uri="{D42A27DB-BD31-4B8C-83A1-F6EECF244321}">
                <p14:modId xmlns:p14="http://schemas.microsoft.com/office/powerpoint/2010/main" val="4084773911"/>
              </p:ext>
            </p:extLst>
          </p:nvPr>
        </p:nvGraphicFramePr>
        <p:xfrm>
          <a:off x="2840181" y="1202579"/>
          <a:ext cx="6513583" cy="4885188"/>
        </p:xfrm>
        <a:graphic>
          <a:graphicData uri="http://schemas.openxmlformats.org/presentationml/2006/ole">
            <mc:AlternateContent xmlns:mc="http://schemas.openxmlformats.org/markup-compatibility/2006">
              <mc:Choice xmlns:v="urn:schemas-microsoft-com:vml" Requires="v">
                <p:oleObj spid="_x0000_s55317" name="Image" r:id="rId3" imgW="5010150" imgH="4876800" progId="Photoshop.Image.6">
                  <p:embed/>
                </p:oleObj>
              </mc:Choice>
              <mc:Fallback>
                <p:oleObj name="Image" r:id="rId3" imgW="5010150" imgH="4876800" progId="Photoshop.Image.6">
                  <p:embed/>
                  <p:pic>
                    <p:nvPicPr>
                      <p:cNvPr id="6146" name="Object 1024">
                        <a:extLst>
                          <a:ext uri="{FF2B5EF4-FFF2-40B4-BE49-F238E27FC236}">
                            <a16:creationId xmlns:a16="http://schemas.microsoft.com/office/drawing/2014/main" id="{0C0E9AC5-360B-F146-ADBF-0C28383D9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181" y="1202579"/>
                        <a:ext cx="6513583" cy="488518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816570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6F9C1D-BB72-47BD-9766-4BCFFA383C15}"/>
              </a:ext>
            </a:extLst>
          </p:cNvPr>
          <p:cNvSpPr>
            <a:spLocks noGrp="1"/>
          </p:cNvSpPr>
          <p:nvPr>
            <p:ph type="title"/>
          </p:nvPr>
        </p:nvSpPr>
        <p:spPr/>
        <p:txBody>
          <a:bodyPr/>
          <a:lstStyle/>
          <a:p>
            <a:r>
              <a:rPr lang="en-US" altLang="zh-CN" dirty="0"/>
              <a:t>3.2.4.</a:t>
            </a:r>
            <a:r>
              <a:rPr lang="zh-CN" altLang="en-US" dirty="0"/>
              <a:t>数据模型</a:t>
            </a:r>
          </a:p>
        </p:txBody>
      </p:sp>
      <p:sp>
        <p:nvSpPr>
          <p:cNvPr id="4" name="日期占位符 3">
            <a:extLst>
              <a:ext uri="{FF2B5EF4-FFF2-40B4-BE49-F238E27FC236}">
                <a16:creationId xmlns:a16="http://schemas.microsoft.com/office/drawing/2014/main" id="{5EB673B0-56C6-45E9-BC5B-1CEB7C90D793}"/>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62E91CA7-9231-4761-A877-7E1A87201E0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F827E880-FC40-4BDD-9CC3-1503C3E63414}"/>
              </a:ext>
            </a:extLst>
          </p:cNvPr>
          <p:cNvSpPr>
            <a:spLocks noGrp="1"/>
          </p:cNvSpPr>
          <p:nvPr>
            <p:ph type="sldNum" sz="quarter" idx="12"/>
          </p:nvPr>
        </p:nvSpPr>
        <p:spPr/>
        <p:txBody>
          <a:bodyPr/>
          <a:lstStyle/>
          <a:p>
            <a:fld id="{5B3F3CCD-5AE8-4BDA-99FD-25BB3DCCC447}" type="slidenum">
              <a:rPr lang="zh-CN" altLang="en-US" smtClean="0"/>
              <a:pPr/>
              <a:t>54</a:t>
            </a:fld>
            <a:endParaRPr lang="zh-CN" altLang="en-US"/>
          </a:p>
        </p:txBody>
      </p:sp>
      <p:sp>
        <p:nvSpPr>
          <p:cNvPr id="3" name="内容占位符 2">
            <a:extLst>
              <a:ext uri="{FF2B5EF4-FFF2-40B4-BE49-F238E27FC236}">
                <a16:creationId xmlns:a16="http://schemas.microsoft.com/office/drawing/2014/main" id="{8C0C3C49-C74C-6447-931F-50D9F7449632}"/>
              </a:ext>
            </a:extLst>
          </p:cNvPr>
          <p:cNvSpPr>
            <a:spLocks noGrp="1"/>
          </p:cNvSpPr>
          <p:nvPr>
            <p:ph idx="1"/>
          </p:nvPr>
        </p:nvSpPr>
        <p:spPr/>
        <p:txBody>
          <a:bodyPr/>
          <a:lstStyle/>
          <a:p>
            <a:r>
              <a:rPr kumimoji="1" lang="zh-CN" altLang="en-US" dirty="0"/>
              <a:t>数据是指输入、输出系统以及在系统各个处理之间传递的信息及其格式</a:t>
            </a:r>
            <a:endParaRPr kumimoji="1" lang="en-US" altLang="zh-CN" dirty="0"/>
          </a:p>
          <a:p>
            <a:endParaRPr kumimoji="1" lang="en-US" altLang="zh-CN" dirty="0"/>
          </a:p>
          <a:p>
            <a:r>
              <a:rPr kumimoji="1" lang="zh-CN" altLang="en-US" dirty="0"/>
              <a:t>数据流图对需求描述中的数据处理过程进行了建模，但仅用数据流对待处理的数据进行笼统表述，却缺少对数据流的明确定义</a:t>
            </a:r>
            <a:endParaRPr kumimoji="1" lang="en-US" altLang="zh-CN" dirty="0"/>
          </a:p>
          <a:p>
            <a:endParaRPr kumimoji="1" lang="en-US" altLang="zh-CN" dirty="0"/>
          </a:p>
          <a:p>
            <a:r>
              <a:rPr kumimoji="1" lang="zh-CN" altLang="en-US" dirty="0"/>
              <a:t>在数据模型中，需求分析人员通过对数据流图中存在的数据结构标准进行描述，确保模型内容能够对各个处理的输入、输出数据以及设计的数据结构进行准确表述。</a:t>
            </a:r>
          </a:p>
        </p:txBody>
      </p:sp>
      <p:graphicFrame>
        <p:nvGraphicFramePr>
          <p:cNvPr id="8" name="内容占位符 6">
            <a:extLst>
              <a:ext uri="{FF2B5EF4-FFF2-40B4-BE49-F238E27FC236}">
                <a16:creationId xmlns:a16="http://schemas.microsoft.com/office/drawing/2014/main" id="{31328693-20A9-F349-8940-84539C7C7B84}"/>
              </a:ext>
            </a:extLst>
          </p:cNvPr>
          <p:cNvGraphicFramePr>
            <a:graphicFrameLocks/>
          </p:cNvGraphicFramePr>
          <p:nvPr>
            <p:extLst>
              <p:ext uri="{D42A27DB-BD31-4B8C-83A1-F6EECF244321}">
                <p14:modId xmlns:p14="http://schemas.microsoft.com/office/powerpoint/2010/main" val="3475365162"/>
              </p:ext>
            </p:extLst>
          </p:nvPr>
        </p:nvGraphicFramePr>
        <p:xfrm>
          <a:off x="1799803" y="3940771"/>
          <a:ext cx="8756667" cy="22001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4557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B2B9A7-AAA0-FD41-A9F5-739C66F838FD}"/>
              </a:ext>
            </a:extLst>
          </p:cNvPr>
          <p:cNvSpPr>
            <a:spLocks noGrp="1"/>
          </p:cNvSpPr>
          <p:nvPr>
            <p:ph type="title"/>
          </p:nvPr>
        </p:nvSpPr>
        <p:spPr/>
        <p:txBody>
          <a:bodyPr/>
          <a:lstStyle/>
          <a:p>
            <a:r>
              <a:rPr lang="en-US" altLang="zh-CN" dirty="0"/>
              <a:t>3.2.4.</a:t>
            </a:r>
            <a:r>
              <a:rPr lang="zh-CN" altLang="en-US" dirty="0"/>
              <a:t>数据模型</a:t>
            </a:r>
            <a:endParaRPr kumimoji="1" lang="zh-CN" altLang="en-US" dirty="0"/>
          </a:p>
        </p:txBody>
      </p:sp>
      <p:sp>
        <p:nvSpPr>
          <p:cNvPr id="3" name="内容占位符 2">
            <a:extLst>
              <a:ext uri="{FF2B5EF4-FFF2-40B4-BE49-F238E27FC236}">
                <a16:creationId xmlns:a16="http://schemas.microsoft.com/office/drawing/2014/main" id="{C25588B2-9E34-794B-84C1-D769E1561098}"/>
              </a:ext>
            </a:extLst>
          </p:cNvPr>
          <p:cNvSpPr>
            <a:spLocks noGrp="1"/>
          </p:cNvSpPr>
          <p:nvPr>
            <p:ph idx="1"/>
          </p:nvPr>
        </p:nvSpPr>
        <p:spPr/>
        <p:txBody>
          <a:bodyPr/>
          <a:lstStyle/>
          <a:p>
            <a:r>
              <a:rPr lang="zh-CN" altLang="en-US" dirty="0">
                <a:latin typeface="隶书" pitchFamily="49" charset="-122"/>
              </a:rPr>
              <a:t>实体</a:t>
            </a:r>
            <a:r>
              <a:rPr lang="zh-CN" altLang="en-US" dirty="0">
                <a:latin typeface="隶书" pitchFamily="49" charset="-122"/>
                <a:sym typeface="Symbol" pitchFamily="2" charset="2"/>
              </a:rPr>
              <a:t>关系图(</a:t>
            </a:r>
            <a:r>
              <a:rPr lang="en-US" altLang="zh-CN" dirty="0">
                <a:latin typeface="隶书" pitchFamily="49" charset="-122"/>
                <a:sym typeface="Symbol" pitchFamily="2" charset="2"/>
              </a:rPr>
              <a:t>Entity-Relationship Diagram, </a:t>
            </a:r>
            <a:r>
              <a:rPr lang="en-US" altLang="zh-CN" dirty="0">
                <a:solidFill>
                  <a:schemeClr val="hlink"/>
                </a:solidFill>
                <a:latin typeface="隶书" pitchFamily="49" charset="-122"/>
              </a:rPr>
              <a:t>ERD</a:t>
            </a:r>
            <a:r>
              <a:rPr lang="zh-CN" altLang="en-US" dirty="0">
                <a:latin typeface="隶书" pitchFamily="49" charset="-122"/>
                <a:sym typeface="Symbol" pitchFamily="2" charset="2"/>
              </a:rPr>
              <a:t>)</a:t>
            </a:r>
            <a:r>
              <a:rPr lang="zh-CN" altLang="en-US" dirty="0">
                <a:latin typeface="楷体_GB2312" pitchFamily="49" charset="-122"/>
              </a:rPr>
              <a:t>用于数据建模</a:t>
            </a:r>
            <a:endParaRPr lang="en-US" altLang="zh-CN" dirty="0">
              <a:latin typeface="楷体_GB2312" pitchFamily="49" charset="-122"/>
            </a:endParaRPr>
          </a:p>
          <a:p>
            <a:endParaRPr kumimoji="1" lang="en-US" altLang="zh-CN" dirty="0"/>
          </a:p>
          <a:p>
            <a:endParaRPr kumimoji="1" lang="zh-CN" altLang="en-US" dirty="0"/>
          </a:p>
        </p:txBody>
      </p:sp>
      <p:sp>
        <p:nvSpPr>
          <p:cNvPr id="4" name="日期占位符 3">
            <a:extLst>
              <a:ext uri="{FF2B5EF4-FFF2-40B4-BE49-F238E27FC236}">
                <a16:creationId xmlns:a16="http://schemas.microsoft.com/office/drawing/2014/main" id="{3B1514EE-FB06-A944-852A-50866C5BD1B4}"/>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84F4E226-728F-6742-A145-96DABAB3EEDF}"/>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9543275F-2193-8148-A3E2-B32BFA681766}"/>
              </a:ext>
            </a:extLst>
          </p:cNvPr>
          <p:cNvSpPr>
            <a:spLocks noGrp="1"/>
          </p:cNvSpPr>
          <p:nvPr>
            <p:ph type="sldNum" sz="quarter" idx="12"/>
          </p:nvPr>
        </p:nvSpPr>
        <p:spPr/>
        <p:txBody>
          <a:bodyPr/>
          <a:lstStyle/>
          <a:p>
            <a:fld id="{5B3F3CCD-5AE8-4BDA-99FD-25BB3DCCC447}" type="slidenum">
              <a:rPr lang="zh-CN" altLang="en-US" smtClean="0"/>
              <a:pPr/>
              <a:t>55</a:t>
            </a:fld>
            <a:endParaRPr lang="zh-CN" altLang="en-US"/>
          </a:p>
        </p:txBody>
      </p:sp>
      <p:graphicFrame>
        <p:nvGraphicFramePr>
          <p:cNvPr id="7" name="图示 6">
            <a:extLst>
              <a:ext uri="{FF2B5EF4-FFF2-40B4-BE49-F238E27FC236}">
                <a16:creationId xmlns:a16="http://schemas.microsoft.com/office/drawing/2014/main" id="{F1DC9594-4769-0D4A-9628-AAE7101E6F2A}"/>
              </a:ext>
            </a:extLst>
          </p:cNvPr>
          <p:cNvGraphicFramePr/>
          <p:nvPr>
            <p:extLst>
              <p:ext uri="{D42A27DB-BD31-4B8C-83A1-F6EECF244321}">
                <p14:modId xmlns:p14="http://schemas.microsoft.com/office/powerpoint/2010/main" val="2779199867"/>
              </p:ext>
            </p:extLst>
          </p:nvPr>
        </p:nvGraphicFramePr>
        <p:xfrm>
          <a:off x="-278674" y="1720673"/>
          <a:ext cx="9290304" cy="39122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右大括号 7">
            <a:extLst>
              <a:ext uri="{FF2B5EF4-FFF2-40B4-BE49-F238E27FC236}">
                <a16:creationId xmlns:a16="http://schemas.microsoft.com/office/drawing/2014/main" id="{A5114F21-CAA7-A746-AAC9-44FE5257B389}"/>
              </a:ext>
            </a:extLst>
          </p:cNvPr>
          <p:cNvSpPr/>
          <p:nvPr/>
        </p:nvSpPr>
        <p:spPr>
          <a:xfrm>
            <a:off x="6643452" y="2762394"/>
            <a:ext cx="155448" cy="914400"/>
          </a:xfrm>
          <a:prstGeom prst="righ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右箭头 8">
            <a:extLst>
              <a:ext uri="{FF2B5EF4-FFF2-40B4-BE49-F238E27FC236}">
                <a16:creationId xmlns:a16="http://schemas.microsoft.com/office/drawing/2014/main" id="{E0E266F6-028B-5247-99D7-86BF78CA2929}"/>
              </a:ext>
            </a:extLst>
          </p:cNvPr>
          <p:cNvSpPr/>
          <p:nvPr/>
        </p:nvSpPr>
        <p:spPr>
          <a:xfrm>
            <a:off x="7180217" y="297727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右箭头 9">
            <a:extLst>
              <a:ext uri="{FF2B5EF4-FFF2-40B4-BE49-F238E27FC236}">
                <a16:creationId xmlns:a16="http://schemas.microsoft.com/office/drawing/2014/main" id="{4F5692CE-5CE8-2145-B1DD-272EC37D75B4}"/>
              </a:ext>
            </a:extLst>
          </p:cNvPr>
          <p:cNvSpPr/>
          <p:nvPr/>
        </p:nvSpPr>
        <p:spPr>
          <a:xfrm>
            <a:off x="7180217" y="442625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60D8366E-B308-9546-BE0E-ACF5C4502963}"/>
              </a:ext>
            </a:extLst>
          </p:cNvPr>
          <p:cNvSpPr/>
          <p:nvPr/>
        </p:nvSpPr>
        <p:spPr>
          <a:xfrm>
            <a:off x="8539942" y="2762394"/>
            <a:ext cx="164908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ERD</a:t>
            </a:r>
            <a:endParaRPr kumimoji="1" lang="zh-CN" altLang="en-US" sz="2800" dirty="0"/>
          </a:p>
        </p:txBody>
      </p:sp>
      <p:sp>
        <p:nvSpPr>
          <p:cNvPr id="12" name="矩形 11">
            <a:extLst>
              <a:ext uri="{FF2B5EF4-FFF2-40B4-BE49-F238E27FC236}">
                <a16:creationId xmlns:a16="http://schemas.microsoft.com/office/drawing/2014/main" id="{9C95F1EE-FAE8-7B45-8BEF-BB37BB56D30E}"/>
              </a:ext>
            </a:extLst>
          </p:cNvPr>
          <p:cNvSpPr/>
          <p:nvPr/>
        </p:nvSpPr>
        <p:spPr>
          <a:xfrm>
            <a:off x="8548650" y="4127982"/>
            <a:ext cx="164908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t>数据字典</a:t>
            </a:r>
          </a:p>
        </p:txBody>
      </p:sp>
    </p:spTree>
    <p:extLst>
      <p:ext uri="{BB962C8B-B14F-4D97-AF65-F5344CB8AC3E}">
        <p14:creationId xmlns:p14="http://schemas.microsoft.com/office/powerpoint/2010/main" val="404008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5B02-ABF4-4757-8BA6-9578CC1689D5}"/>
              </a:ext>
            </a:extLst>
          </p:cNvPr>
          <p:cNvSpPr>
            <a:spLocks noGrp="1"/>
          </p:cNvSpPr>
          <p:nvPr>
            <p:ph type="title"/>
          </p:nvPr>
        </p:nvSpPr>
        <p:spPr/>
        <p:txBody>
          <a:bodyPr/>
          <a:lstStyle/>
          <a:p>
            <a:r>
              <a:rPr lang="en-US" altLang="zh-CN" dirty="0"/>
              <a:t>3.2.4.</a:t>
            </a:r>
            <a:r>
              <a:rPr lang="zh-CN" altLang="en-US" dirty="0"/>
              <a:t>数据模型</a:t>
            </a:r>
          </a:p>
        </p:txBody>
      </p:sp>
      <p:sp>
        <p:nvSpPr>
          <p:cNvPr id="3" name="内容占位符 2">
            <a:extLst>
              <a:ext uri="{FF2B5EF4-FFF2-40B4-BE49-F238E27FC236}">
                <a16:creationId xmlns:a16="http://schemas.microsoft.com/office/drawing/2014/main" id="{0AEDD59C-76BB-4FD0-9FF3-1ACBA73B56B3}"/>
              </a:ext>
            </a:extLst>
          </p:cNvPr>
          <p:cNvSpPr>
            <a:spLocks noGrp="1"/>
          </p:cNvSpPr>
          <p:nvPr>
            <p:ph idx="1"/>
          </p:nvPr>
        </p:nvSpPr>
        <p:spPr/>
        <p:txBody>
          <a:bodyPr/>
          <a:lstStyle/>
          <a:p>
            <a:r>
              <a:rPr lang="zh-CN" altLang="en-US" sz="2800" dirty="0"/>
              <a:t>（</a:t>
            </a:r>
            <a:r>
              <a:rPr lang="en-US" altLang="zh-CN" sz="2800" dirty="0"/>
              <a:t>1</a:t>
            </a:r>
            <a:r>
              <a:rPr lang="zh-CN" altLang="en-US" sz="2800" dirty="0"/>
              <a:t>）数据的结构</a:t>
            </a:r>
          </a:p>
          <a:p>
            <a:r>
              <a:rPr lang="zh-CN" altLang="en-US" sz="2800" dirty="0"/>
              <a:t>         在结构化程序设计中，处理可以理解为完成具体功能的函数。而输入、输出处理的数据流即对应着函数的输入形参和输出结果。</a:t>
            </a:r>
          </a:p>
          <a:p>
            <a:r>
              <a:rPr lang="zh-CN" altLang="en-US" sz="2800" dirty="0"/>
              <a:t>      在函数的输入、输出中，除了简单的原子型数据以外，在涉及数据处理、数据存储或者数据输出等软件功能时，往往存在特定的数据结构，如结构型数据、文件格式等。</a:t>
            </a:r>
            <a:endParaRPr lang="en-US" altLang="zh-CN" sz="2800" dirty="0"/>
          </a:p>
          <a:p>
            <a:endParaRPr lang="en-US" altLang="zh-CN" sz="2800" dirty="0"/>
          </a:p>
          <a:p>
            <a:r>
              <a:rPr lang="zh-CN" altLang="en-US" sz="2800" dirty="0"/>
              <a:t>在</a:t>
            </a:r>
            <a:r>
              <a:rPr lang="en-US" altLang="zh-CN" sz="2800" dirty="0"/>
              <a:t>ERD</a:t>
            </a:r>
            <a:r>
              <a:rPr lang="zh-CN" altLang="en-US" sz="2800" dirty="0"/>
              <a:t>中，数据的结构表示为</a:t>
            </a:r>
            <a:r>
              <a:rPr lang="zh-CN" altLang="en-US" sz="2800" dirty="0">
                <a:solidFill>
                  <a:schemeClr val="hlink"/>
                </a:solidFill>
              </a:rPr>
              <a:t>数据对象</a:t>
            </a:r>
            <a:r>
              <a:rPr lang="zh-CN" altLang="en-US" sz="2800" dirty="0"/>
              <a:t>和</a:t>
            </a:r>
            <a:r>
              <a:rPr lang="zh-CN" altLang="en-US" sz="2800" dirty="0">
                <a:solidFill>
                  <a:schemeClr val="hlink"/>
                </a:solidFill>
              </a:rPr>
              <a:t>属性</a:t>
            </a:r>
          </a:p>
          <a:p>
            <a:endParaRPr lang="zh-CN" altLang="en-US" dirty="0"/>
          </a:p>
        </p:txBody>
      </p:sp>
      <p:sp>
        <p:nvSpPr>
          <p:cNvPr id="4" name="日期占位符 3">
            <a:extLst>
              <a:ext uri="{FF2B5EF4-FFF2-40B4-BE49-F238E27FC236}">
                <a16:creationId xmlns:a16="http://schemas.microsoft.com/office/drawing/2014/main" id="{6947F24F-59D7-4343-938A-ABD7EB2BA8F8}"/>
              </a:ext>
            </a:extLst>
          </p:cNvPr>
          <p:cNvSpPr>
            <a:spLocks noGrp="1"/>
          </p:cNvSpPr>
          <p:nvPr>
            <p:ph type="dt" sz="half" idx="10"/>
          </p:nvPr>
        </p:nvSpPr>
        <p:spPr/>
        <p:txBody>
          <a:bodyPr/>
          <a:lstStyle/>
          <a:p>
            <a:fld id="{D515C40F-68D7-4904-966C-9F3D550CC0AF}" type="datetime1">
              <a:rPr lang="zh-CN" altLang="en-US" smtClean="0"/>
              <a:t>2021/10/19</a:t>
            </a:fld>
            <a:endParaRPr lang="zh-CN" altLang="en-US" dirty="0"/>
          </a:p>
        </p:txBody>
      </p:sp>
      <p:sp>
        <p:nvSpPr>
          <p:cNvPr id="5" name="页脚占位符 4">
            <a:extLst>
              <a:ext uri="{FF2B5EF4-FFF2-40B4-BE49-F238E27FC236}">
                <a16:creationId xmlns:a16="http://schemas.microsoft.com/office/drawing/2014/main" id="{0C87BA23-9CED-44C8-A3B8-A502B3639EB9}"/>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65F83CE1-ECC6-4062-A3C1-73D8ED88A5D8}"/>
              </a:ext>
            </a:extLst>
          </p:cNvPr>
          <p:cNvSpPr>
            <a:spLocks noGrp="1"/>
          </p:cNvSpPr>
          <p:nvPr>
            <p:ph type="sldNum" sz="quarter" idx="12"/>
          </p:nvPr>
        </p:nvSpPr>
        <p:spPr/>
        <p:txBody>
          <a:bodyPr/>
          <a:lstStyle/>
          <a:p>
            <a:fld id="{5B3F3CCD-5AE8-4BDA-99FD-25BB3DCCC447}" type="slidenum">
              <a:rPr lang="zh-CN" altLang="en-US" smtClean="0"/>
              <a:pPr/>
              <a:t>56</a:t>
            </a:fld>
            <a:endParaRPr lang="zh-CN" altLang="en-US"/>
          </a:p>
        </p:txBody>
      </p:sp>
    </p:spTree>
    <p:extLst>
      <p:ext uri="{BB962C8B-B14F-4D97-AF65-F5344CB8AC3E}">
        <p14:creationId xmlns:p14="http://schemas.microsoft.com/office/powerpoint/2010/main" val="20397815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FA2D91-25D7-9049-8FE4-90FAA8FA4510}"/>
              </a:ext>
            </a:extLst>
          </p:cNvPr>
          <p:cNvSpPr>
            <a:spLocks noGrp="1"/>
          </p:cNvSpPr>
          <p:nvPr>
            <p:ph type="title"/>
          </p:nvPr>
        </p:nvSpPr>
        <p:spPr/>
        <p:txBody>
          <a:bodyPr/>
          <a:lstStyle/>
          <a:p>
            <a:r>
              <a:rPr lang="en-US" altLang="zh-CN" dirty="0"/>
              <a:t>3.2.4.</a:t>
            </a:r>
            <a:r>
              <a:rPr lang="zh-CN" altLang="en-US" dirty="0"/>
              <a:t>数据模型</a:t>
            </a:r>
            <a:endParaRPr kumimoji="1" lang="zh-CN" altLang="en-US" dirty="0"/>
          </a:p>
        </p:txBody>
      </p:sp>
      <p:sp>
        <p:nvSpPr>
          <p:cNvPr id="3" name="内容占位符 2">
            <a:extLst>
              <a:ext uri="{FF2B5EF4-FFF2-40B4-BE49-F238E27FC236}">
                <a16:creationId xmlns:a16="http://schemas.microsoft.com/office/drawing/2014/main" id="{1A1263F8-B040-3E41-BC5E-A49F739CFF3B}"/>
              </a:ext>
            </a:extLst>
          </p:cNvPr>
          <p:cNvSpPr>
            <a:spLocks noGrp="1"/>
          </p:cNvSpPr>
          <p:nvPr>
            <p:ph idx="1"/>
          </p:nvPr>
        </p:nvSpPr>
        <p:spPr/>
        <p:txBody>
          <a:bodyPr>
            <a:normAutofit lnSpcReduction="10000"/>
          </a:bodyPr>
          <a:lstStyle/>
          <a:p>
            <a:pPr algn="just" fontAlgn="ctr">
              <a:lnSpc>
                <a:spcPct val="80000"/>
              </a:lnSpc>
            </a:pPr>
            <a:r>
              <a:rPr lang="zh-CN" altLang="en-US" sz="2800" dirty="0"/>
              <a:t>（</a:t>
            </a:r>
            <a:r>
              <a:rPr lang="en-US" altLang="zh-CN" sz="2800" dirty="0"/>
              <a:t>1</a:t>
            </a:r>
            <a:r>
              <a:rPr lang="zh-CN" altLang="en-US" sz="2800" dirty="0"/>
              <a:t>）数据的结构</a:t>
            </a:r>
          </a:p>
          <a:p>
            <a:pPr algn="just" fontAlgn="ctr">
              <a:lnSpc>
                <a:spcPct val="80000"/>
              </a:lnSpc>
            </a:pPr>
            <a:r>
              <a:rPr lang="zh-CN" altLang="en-US" sz="2800" dirty="0">
                <a:latin typeface="楷体_GB2312" pitchFamily="49" charset="-122"/>
              </a:rPr>
              <a:t>数据对象：需被目标系统所理解的</a:t>
            </a:r>
            <a:r>
              <a:rPr lang="zh-CN" altLang="en-US" sz="2800" dirty="0">
                <a:solidFill>
                  <a:schemeClr val="hlink"/>
                </a:solidFill>
                <a:latin typeface="楷体_GB2312" pitchFamily="49" charset="-122"/>
              </a:rPr>
              <a:t>复合信息</a:t>
            </a:r>
            <a:r>
              <a:rPr lang="zh-CN" altLang="en-US" sz="2800" dirty="0">
                <a:latin typeface="楷体_GB2312" pitchFamily="49" charset="-122"/>
              </a:rPr>
              <a:t>的表示。复合信息是具有若干不同特征或属性的</a:t>
            </a:r>
            <a:r>
              <a:rPr lang="zh-CN" altLang="en-US" sz="2800" dirty="0">
                <a:solidFill>
                  <a:schemeClr val="hlink"/>
                </a:solidFill>
                <a:latin typeface="楷体_GB2312" pitchFamily="49" charset="-122"/>
              </a:rPr>
              <a:t>事物</a:t>
            </a:r>
            <a:endParaRPr lang="en-US" altLang="zh-CN" sz="2800" dirty="0">
              <a:latin typeface="楷体_GB2312" pitchFamily="49" charset="-122"/>
            </a:endParaRPr>
          </a:p>
          <a:p>
            <a:pPr algn="just" fontAlgn="ctr">
              <a:lnSpc>
                <a:spcPct val="80000"/>
              </a:lnSpc>
            </a:pPr>
            <a:r>
              <a:rPr lang="zh-CN" altLang="en-US" sz="2800" dirty="0">
                <a:latin typeface="楷体_GB2312" pitchFamily="49" charset="-122"/>
              </a:rPr>
              <a:t>数据对象举例：</a:t>
            </a:r>
          </a:p>
          <a:p>
            <a:pPr lvl="1" algn="just" fontAlgn="ctr">
              <a:lnSpc>
                <a:spcPct val="80000"/>
              </a:lnSpc>
            </a:pPr>
            <a:r>
              <a:rPr lang="zh-CN" altLang="en-US" sz="2400" dirty="0">
                <a:latin typeface="楷体_GB2312" pitchFamily="49" charset="-122"/>
              </a:rPr>
              <a:t>外部实体（显示器）</a:t>
            </a:r>
          </a:p>
          <a:p>
            <a:pPr lvl="1" algn="just" fontAlgn="ctr">
              <a:lnSpc>
                <a:spcPct val="80000"/>
              </a:lnSpc>
            </a:pPr>
            <a:r>
              <a:rPr lang="zh-CN" altLang="en-US" sz="2400" dirty="0">
                <a:latin typeface="楷体_GB2312" pitchFamily="49" charset="-122"/>
              </a:rPr>
              <a:t>事物（报表）</a:t>
            </a:r>
          </a:p>
          <a:p>
            <a:pPr lvl="1" algn="just" fontAlgn="ctr">
              <a:lnSpc>
                <a:spcPct val="80000"/>
              </a:lnSpc>
            </a:pPr>
            <a:r>
              <a:rPr lang="zh-CN" altLang="en-US" sz="2400" dirty="0">
                <a:latin typeface="楷体_GB2312" pitchFamily="49" charset="-122"/>
              </a:rPr>
              <a:t>角色（学生）</a:t>
            </a:r>
          </a:p>
          <a:p>
            <a:pPr lvl="1" algn="just" fontAlgn="ctr">
              <a:lnSpc>
                <a:spcPct val="80000"/>
              </a:lnSpc>
            </a:pPr>
            <a:r>
              <a:rPr lang="zh-CN" altLang="en-US" sz="2400" dirty="0">
                <a:latin typeface="楷体_GB2312" pitchFamily="49" charset="-122"/>
              </a:rPr>
              <a:t>行为（打电话）</a:t>
            </a:r>
          </a:p>
          <a:p>
            <a:pPr lvl="1" algn="just" fontAlgn="ctr">
              <a:lnSpc>
                <a:spcPct val="80000"/>
              </a:lnSpc>
            </a:pPr>
            <a:r>
              <a:rPr lang="zh-CN" altLang="en-US" sz="2400" dirty="0">
                <a:latin typeface="楷体_GB2312" pitchFamily="49" charset="-122"/>
              </a:rPr>
              <a:t>事件（单击鼠标）</a:t>
            </a:r>
          </a:p>
          <a:p>
            <a:pPr lvl="1" algn="just" fontAlgn="ctr">
              <a:lnSpc>
                <a:spcPct val="80000"/>
              </a:lnSpc>
            </a:pPr>
            <a:r>
              <a:rPr lang="zh-CN" altLang="en-US" sz="2400" dirty="0">
                <a:latin typeface="楷体_GB2312" pitchFamily="49" charset="-122"/>
              </a:rPr>
              <a:t>单位（研究生院）</a:t>
            </a:r>
          </a:p>
          <a:p>
            <a:pPr lvl="1" algn="just" fontAlgn="ctr">
              <a:lnSpc>
                <a:spcPct val="80000"/>
              </a:lnSpc>
            </a:pPr>
            <a:r>
              <a:rPr lang="zh-CN" altLang="en-US" sz="2400" dirty="0">
                <a:latin typeface="楷体_GB2312" pitchFamily="49" charset="-122"/>
              </a:rPr>
              <a:t>地点（教室）</a:t>
            </a:r>
          </a:p>
          <a:p>
            <a:pPr lvl="1" algn="just" fontAlgn="ctr">
              <a:lnSpc>
                <a:spcPct val="80000"/>
              </a:lnSpc>
            </a:pPr>
            <a:r>
              <a:rPr lang="zh-CN" altLang="en-US" sz="2400" dirty="0">
                <a:latin typeface="楷体_GB2312" pitchFamily="49" charset="-122"/>
              </a:rPr>
              <a:t>结构（文件）</a:t>
            </a:r>
          </a:p>
          <a:p>
            <a:pPr>
              <a:lnSpc>
                <a:spcPct val="80000"/>
              </a:lnSpc>
            </a:pPr>
            <a:r>
              <a:rPr lang="zh-CN" altLang="en-US" sz="2800" dirty="0">
                <a:latin typeface="楷体_GB2312" pitchFamily="49" charset="-122"/>
              </a:rPr>
              <a:t>只封装了数据，不包含作用于这些数据上的操作</a:t>
            </a:r>
          </a:p>
        </p:txBody>
      </p:sp>
      <p:sp>
        <p:nvSpPr>
          <p:cNvPr id="4" name="日期占位符 3">
            <a:extLst>
              <a:ext uri="{FF2B5EF4-FFF2-40B4-BE49-F238E27FC236}">
                <a16:creationId xmlns:a16="http://schemas.microsoft.com/office/drawing/2014/main" id="{BF158376-BA6B-C34C-97B8-3856575C035C}"/>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3207C0CE-43EE-194B-BF04-88E132760399}"/>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95C92A57-8D78-7847-BD86-69A7A8C07B5B}"/>
              </a:ext>
            </a:extLst>
          </p:cNvPr>
          <p:cNvSpPr>
            <a:spLocks noGrp="1"/>
          </p:cNvSpPr>
          <p:nvPr>
            <p:ph type="sldNum" sz="quarter" idx="12"/>
          </p:nvPr>
        </p:nvSpPr>
        <p:spPr/>
        <p:txBody>
          <a:bodyPr/>
          <a:lstStyle/>
          <a:p>
            <a:fld id="{5B3F3CCD-5AE8-4BDA-99FD-25BB3DCCC447}" type="slidenum">
              <a:rPr lang="zh-CN" altLang="en-US" smtClean="0"/>
              <a:pPr/>
              <a:t>57</a:t>
            </a:fld>
            <a:endParaRPr lang="zh-CN" altLang="en-US"/>
          </a:p>
        </p:txBody>
      </p:sp>
    </p:spTree>
    <p:extLst>
      <p:ext uri="{BB962C8B-B14F-4D97-AF65-F5344CB8AC3E}">
        <p14:creationId xmlns:p14="http://schemas.microsoft.com/office/powerpoint/2010/main" val="17812442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FA2D91-25D7-9049-8FE4-90FAA8FA4510}"/>
              </a:ext>
            </a:extLst>
          </p:cNvPr>
          <p:cNvSpPr>
            <a:spLocks noGrp="1"/>
          </p:cNvSpPr>
          <p:nvPr>
            <p:ph type="title"/>
          </p:nvPr>
        </p:nvSpPr>
        <p:spPr/>
        <p:txBody>
          <a:bodyPr/>
          <a:lstStyle/>
          <a:p>
            <a:r>
              <a:rPr lang="en-US" altLang="zh-CN" dirty="0"/>
              <a:t>3.2.4.</a:t>
            </a:r>
            <a:r>
              <a:rPr lang="zh-CN" altLang="en-US" dirty="0"/>
              <a:t>数据模型</a:t>
            </a:r>
            <a:endParaRPr kumimoji="1" lang="zh-CN" altLang="en-US" dirty="0"/>
          </a:p>
        </p:txBody>
      </p:sp>
      <p:sp>
        <p:nvSpPr>
          <p:cNvPr id="3" name="内容占位符 2">
            <a:extLst>
              <a:ext uri="{FF2B5EF4-FFF2-40B4-BE49-F238E27FC236}">
                <a16:creationId xmlns:a16="http://schemas.microsoft.com/office/drawing/2014/main" id="{1A1263F8-B040-3E41-BC5E-A49F739CFF3B}"/>
              </a:ext>
            </a:extLst>
          </p:cNvPr>
          <p:cNvSpPr>
            <a:spLocks noGrp="1"/>
          </p:cNvSpPr>
          <p:nvPr>
            <p:ph idx="1"/>
          </p:nvPr>
        </p:nvSpPr>
        <p:spPr/>
        <p:txBody>
          <a:bodyPr>
            <a:normAutofit/>
          </a:bodyPr>
          <a:lstStyle/>
          <a:p>
            <a:pPr>
              <a:lnSpc>
                <a:spcPct val="80000"/>
              </a:lnSpc>
            </a:pPr>
            <a:r>
              <a:rPr lang="zh-CN" altLang="en-US" sz="2800" dirty="0"/>
              <a:t>（</a:t>
            </a:r>
            <a:r>
              <a:rPr lang="en-US" altLang="zh-CN" sz="2800" dirty="0"/>
              <a:t>1</a:t>
            </a:r>
            <a:r>
              <a:rPr lang="zh-CN" altLang="en-US" sz="2800" dirty="0"/>
              <a:t>）数据的结构</a:t>
            </a:r>
            <a:endParaRPr lang="en-US" altLang="zh-CN" sz="2800" dirty="0">
              <a:latin typeface="楷体_GB2312" pitchFamily="49" charset="-122"/>
            </a:endParaRPr>
          </a:p>
          <a:p>
            <a:pPr>
              <a:lnSpc>
                <a:spcPct val="80000"/>
              </a:lnSpc>
            </a:pPr>
            <a:r>
              <a:rPr lang="zh-CN" altLang="en-US" sz="2800" dirty="0">
                <a:latin typeface="楷体_GB2312" pitchFamily="49" charset="-122"/>
              </a:rPr>
              <a:t>属性：定义了数据对象的性质。例如，学生数据对象的属性可以有学号、姓名、性别、出生年月、籍贯等</a:t>
            </a:r>
          </a:p>
          <a:p>
            <a:pPr>
              <a:lnSpc>
                <a:spcPct val="80000"/>
              </a:lnSpc>
            </a:pPr>
            <a:r>
              <a:rPr lang="zh-CN" altLang="en-US" sz="2800" dirty="0">
                <a:latin typeface="楷体_GB2312" pitchFamily="49" charset="-122"/>
              </a:rPr>
              <a:t>属性用途：</a:t>
            </a:r>
          </a:p>
          <a:p>
            <a:pPr lvl="1">
              <a:lnSpc>
                <a:spcPct val="80000"/>
              </a:lnSpc>
              <a:buNone/>
            </a:pPr>
            <a:r>
              <a:rPr lang="zh-CN" altLang="en-US" sz="2600" dirty="0">
                <a:latin typeface="楷体_GB2312" pitchFamily="49" charset="-122"/>
              </a:rPr>
              <a:t>	①为数据对象的实例命名；</a:t>
            </a:r>
          </a:p>
          <a:p>
            <a:pPr lvl="1">
              <a:lnSpc>
                <a:spcPct val="80000"/>
              </a:lnSpc>
              <a:buNone/>
            </a:pPr>
            <a:r>
              <a:rPr lang="zh-CN" altLang="en-US" sz="2600" dirty="0">
                <a:latin typeface="楷体_GB2312" pitchFamily="49" charset="-122"/>
              </a:rPr>
              <a:t>	②描述该实例；</a:t>
            </a:r>
          </a:p>
          <a:p>
            <a:pPr lvl="1">
              <a:lnSpc>
                <a:spcPct val="80000"/>
              </a:lnSpc>
              <a:buNone/>
            </a:pPr>
            <a:r>
              <a:rPr lang="zh-CN" altLang="en-US" sz="2600" dirty="0">
                <a:latin typeface="楷体_GB2312" pitchFamily="49" charset="-122"/>
              </a:rPr>
              <a:t>	③引用另一个数据对象的实例。</a:t>
            </a:r>
            <a:endParaRPr lang="en-US" altLang="zh-CN" sz="2600" dirty="0">
              <a:latin typeface="楷体_GB2312" pitchFamily="49" charset="-122"/>
            </a:endParaRPr>
          </a:p>
          <a:p>
            <a:pPr lvl="1">
              <a:lnSpc>
                <a:spcPct val="80000"/>
              </a:lnSpc>
              <a:buNone/>
            </a:pPr>
            <a:endParaRPr lang="zh-CN" altLang="en-US" dirty="0">
              <a:latin typeface="楷体_GB2312" pitchFamily="49" charset="-122"/>
            </a:endParaRPr>
          </a:p>
          <a:p>
            <a:pPr>
              <a:lnSpc>
                <a:spcPct val="80000"/>
              </a:lnSpc>
            </a:pPr>
            <a:r>
              <a:rPr lang="zh-CN" altLang="en-US" sz="2800" dirty="0">
                <a:latin typeface="楷体_GB2312" pitchFamily="49" charset="-122"/>
              </a:rPr>
              <a:t>必须将数据对象的一个属性或几个属性定义为</a:t>
            </a:r>
            <a:r>
              <a:rPr lang="zh-CN" altLang="en-US" sz="2800" dirty="0">
                <a:latin typeface="Times New Roman" panose="02020603050405020304" pitchFamily="18" charset="0"/>
              </a:rPr>
              <a:t>“</a:t>
            </a:r>
            <a:r>
              <a:rPr lang="zh-CN" altLang="en-US" sz="2800" dirty="0">
                <a:solidFill>
                  <a:schemeClr val="hlink"/>
                </a:solidFill>
                <a:latin typeface="楷体_GB2312" pitchFamily="49" charset="-122"/>
              </a:rPr>
              <a:t>标识符</a:t>
            </a:r>
            <a:r>
              <a:rPr lang="zh-CN" altLang="en-US" sz="2800" dirty="0">
                <a:latin typeface="Times New Roman" panose="02020603050405020304" pitchFamily="18" charset="0"/>
              </a:rPr>
              <a:t>”</a:t>
            </a:r>
            <a:endParaRPr lang="en-US" altLang="zh-CN" sz="2800" dirty="0">
              <a:latin typeface="楷体_GB2312" pitchFamily="49" charset="-122"/>
            </a:endParaRPr>
          </a:p>
          <a:p>
            <a:pPr lvl="1">
              <a:lnSpc>
                <a:spcPct val="80000"/>
              </a:lnSpc>
              <a:buFont typeface="Wingdings" pitchFamily="2" charset="2"/>
              <a:buChar char="l"/>
            </a:pPr>
            <a:r>
              <a:rPr lang="zh-CN" altLang="en-US" sz="2600" dirty="0">
                <a:latin typeface="楷体_GB2312" pitchFamily="49" charset="-122"/>
              </a:rPr>
              <a:t>当希望找到数据对象的某个实例时，标识符属性成为</a:t>
            </a:r>
            <a:r>
              <a:rPr lang="zh-CN" altLang="en-US" sz="2600" dirty="0">
                <a:solidFill>
                  <a:schemeClr val="hlink"/>
                </a:solidFill>
                <a:latin typeface="楷体_GB2312" pitchFamily="49" charset="-122"/>
              </a:rPr>
              <a:t>关键字</a:t>
            </a:r>
            <a:r>
              <a:rPr lang="zh-CN" altLang="en-US" sz="2600" dirty="0">
                <a:latin typeface="楷体_GB2312" pitchFamily="49" charset="-122"/>
              </a:rPr>
              <a:t>(</a:t>
            </a:r>
            <a:r>
              <a:rPr lang="en-US" altLang="zh-CN" sz="2600" dirty="0">
                <a:latin typeface="楷体_GB2312" pitchFamily="49" charset="-122"/>
              </a:rPr>
              <a:t>key)，</a:t>
            </a:r>
            <a:r>
              <a:rPr lang="zh-CN" altLang="en-US" sz="2600" dirty="0">
                <a:latin typeface="楷体_GB2312" pitchFamily="49" charset="-122"/>
              </a:rPr>
              <a:t>书写为_</a:t>
            </a:r>
            <a:r>
              <a:rPr lang="en-US" altLang="zh-CN" sz="2600" dirty="0">
                <a:latin typeface="楷体_GB2312" pitchFamily="49" charset="-122"/>
              </a:rPr>
              <a:t>id。</a:t>
            </a:r>
          </a:p>
          <a:p>
            <a:pPr lvl="1">
              <a:lnSpc>
                <a:spcPct val="80000"/>
              </a:lnSpc>
              <a:buFont typeface="Wingdings" pitchFamily="2" charset="2"/>
              <a:buChar char="l"/>
            </a:pPr>
            <a:r>
              <a:rPr lang="zh-CN" altLang="en-US" sz="2600" dirty="0"/>
              <a:t>例如在“学生”数据对象中用“学号”做关键字</a:t>
            </a:r>
          </a:p>
          <a:p>
            <a:endParaRPr kumimoji="1" lang="zh-CN" altLang="en-US" dirty="0"/>
          </a:p>
        </p:txBody>
      </p:sp>
      <p:sp>
        <p:nvSpPr>
          <p:cNvPr id="4" name="日期占位符 3">
            <a:extLst>
              <a:ext uri="{FF2B5EF4-FFF2-40B4-BE49-F238E27FC236}">
                <a16:creationId xmlns:a16="http://schemas.microsoft.com/office/drawing/2014/main" id="{BF158376-BA6B-C34C-97B8-3856575C035C}"/>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3207C0CE-43EE-194B-BF04-88E132760399}"/>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95C92A57-8D78-7847-BD86-69A7A8C07B5B}"/>
              </a:ext>
            </a:extLst>
          </p:cNvPr>
          <p:cNvSpPr>
            <a:spLocks noGrp="1"/>
          </p:cNvSpPr>
          <p:nvPr>
            <p:ph type="sldNum" sz="quarter" idx="12"/>
          </p:nvPr>
        </p:nvSpPr>
        <p:spPr/>
        <p:txBody>
          <a:bodyPr/>
          <a:lstStyle/>
          <a:p>
            <a:fld id="{5B3F3CCD-5AE8-4BDA-99FD-25BB3DCCC447}" type="slidenum">
              <a:rPr lang="zh-CN" altLang="en-US" smtClean="0"/>
              <a:pPr/>
              <a:t>58</a:t>
            </a:fld>
            <a:endParaRPr lang="zh-CN" altLang="en-US"/>
          </a:p>
        </p:txBody>
      </p:sp>
    </p:spTree>
    <p:extLst>
      <p:ext uri="{BB962C8B-B14F-4D97-AF65-F5344CB8AC3E}">
        <p14:creationId xmlns:p14="http://schemas.microsoft.com/office/powerpoint/2010/main" val="3290348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D7506F-448F-4984-B2FC-8FC8C9AA828D}"/>
              </a:ext>
            </a:extLst>
          </p:cNvPr>
          <p:cNvSpPr>
            <a:spLocks noGrp="1"/>
          </p:cNvSpPr>
          <p:nvPr>
            <p:ph type="title"/>
          </p:nvPr>
        </p:nvSpPr>
        <p:spPr/>
        <p:txBody>
          <a:bodyPr/>
          <a:lstStyle/>
          <a:p>
            <a:r>
              <a:rPr lang="en-US" altLang="zh-CN" dirty="0"/>
              <a:t>3.2.4.</a:t>
            </a:r>
            <a:r>
              <a:rPr lang="zh-CN" altLang="en-US" dirty="0"/>
              <a:t>数据模型</a:t>
            </a:r>
          </a:p>
        </p:txBody>
      </p:sp>
      <p:sp>
        <p:nvSpPr>
          <p:cNvPr id="3" name="内容占位符 2">
            <a:extLst>
              <a:ext uri="{FF2B5EF4-FFF2-40B4-BE49-F238E27FC236}">
                <a16:creationId xmlns:a16="http://schemas.microsoft.com/office/drawing/2014/main" id="{B3CD809C-936E-4228-8C5B-EEAB2D646DDF}"/>
              </a:ext>
            </a:extLst>
          </p:cNvPr>
          <p:cNvSpPr>
            <a:spLocks noGrp="1"/>
          </p:cNvSpPr>
          <p:nvPr>
            <p:ph idx="1"/>
          </p:nvPr>
        </p:nvSpPr>
        <p:spPr/>
        <p:txBody>
          <a:bodyPr>
            <a:normAutofit/>
          </a:bodyPr>
          <a:lstStyle/>
          <a:p>
            <a:pPr indent="266700"/>
            <a:r>
              <a:rPr lang="zh-CN" altLang="en-US" sz="2800" dirty="0"/>
              <a:t>（</a:t>
            </a:r>
            <a:r>
              <a:rPr lang="en-US" altLang="zh-CN" sz="2800" dirty="0"/>
              <a:t>2</a:t>
            </a:r>
            <a:r>
              <a:rPr lang="zh-CN" altLang="en-US" sz="2800" dirty="0"/>
              <a:t>）数据之间的关系</a:t>
            </a:r>
          </a:p>
          <a:p>
            <a:pPr indent="266700"/>
            <a:r>
              <a:rPr lang="zh-CN" altLang="en-US" sz="2800" dirty="0"/>
              <a:t>所谓数据之间的关系，即数据之间的联系，是指某一类数据与另外一类数据的对应关系。</a:t>
            </a:r>
            <a:endParaRPr lang="en-US" altLang="zh-CN" sz="2800" dirty="0"/>
          </a:p>
          <a:p>
            <a:pPr indent="266700"/>
            <a:r>
              <a:rPr lang="zh-CN" altLang="en-US" sz="2800" dirty="0">
                <a:latin typeface="楷体_GB2312" pitchFamily="49" charset="-122"/>
              </a:rPr>
              <a:t>如学生</a:t>
            </a:r>
            <a:r>
              <a:rPr lang="zh-CN" altLang="en-US" sz="2800" dirty="0">
                <a:latin typeface="Times New Roman" panose="02020603050405020304" pitchFamily="18" charset="0"/>
              </a:rPr>
              <a:t>“</a:t>
            </a:r>
            <a:r>
              <a:rPr lang="zh-CN" altLang="en-US" sz="2800" dirty="0">
                <a:solidFill>
                  <a:schemeClr val="accent2"/>
                </a:solidFill>
                <a:latin typeface="楷体_GB2312" pitchFamily="49" charset="-122"/>
              </a:rPr>
              <a:t>张鹏</a:t>
            </a:r>
            <a:r>
              <a:rPr lang="zh-CN" altLang="en-US" sz="2800" dirty="0">
                <a:latin typeface="Times New Roman" panose="02020603050405020304" pitchFamily="18" charset="0"/>
              </a:rPr>
              <a:t>”</a:t>
            </a:r>
            <a:r>
              <a:rPr lang="zh-CN" altLang="en-US" sz="2800" dirty="0">
                <a:latin typeface="楷体_GB2312" pitchFamily="49" charset="-122"/>
              </a:rPr>
              <a:t>选修课程</a:t>
            </a:r>
            <a:r>
              <a:rPr lang="zh-CN" altLang="en-US" sz="2800" dirty="0">
                <a:latin typeface="Times New Roman" panose="02020603050405020304" pitchFamily="18" charset="0"/>
              </a:rPr>
              <a:t>“</a:t>
            </a:r>
            <a:r>
              <a:rPr lang="zh-CN" altLang="en-US" sz="2800" dirty="0">
                <a:solidFill>
                  <a:schemeClr val="accent2"/>
                </a:solidFill>
                <a:latin typeface="楷体_GB2312" pitchFamily="49" charset="-122"/>
              </a:rPr>
              <a:t>软件工程</a:t>
            </a:r>
            <a:r>
              <a:rPr lang="zh-CN" altLang="en-US" sz="2800" dirty="0">
                <a:latin typeface="Times New Roman" panose="02020603050405020304" pitchFamily="18" charset="0"/>
              </a:rPr>
              <a:t>”</a:t>
            </a:r>
            <a:r>
              <a:rPr lang="zh-CN" altLang="en-US" sz="2800" dirty="0">
                <a:latin typeface="楷体_GB2312" pitchFamily="49" charset="-122"/>
              </a:rPr>
              <a:t>与</a:t>
            </a:r>
            <a:r>
              <a:rPr lang="zh-CN" altLang="en-US" sz="2800" dirty="0">
                <a:latin typeface="Times New Roman" panose="02020603050405020304" pitchFamily="18" charset="0"/>
              </a:rPr>
              <a:t>“</a:t>
            </a:r>
            <a:r>
              <a:rPr lang="zh-CN" altLang="en-US" sz="2800" dirty="0">
                <a:solidFill>
                  <a:schemeClr val="accent2"/>
                </a:solidFill>
                <a:latin typeface="楷体_GB2312" pitchFamily="49" charset="-122"/>
              </a:rPr>
              <a:t>计算机网络</a:t>
            </a:r>
            <a:r>
              <a:rPr lang="zh-CN" altLang="en-US" sz="2800" dirty="0">
                <a:latin typeface="Times New Roman" panose="02020603050405020304" pitchFamily="18" charset="0"/>
              </a:rPr>
              <a:t>”</a:t>
            </a:r>
            <a:r>
              <a:rPr lang="zh-CN" altLang="en-US" sz="2800" dirty="0">
                <a:latin typeface="楷体_GB2312" pitchFamily="49" charset="-122"/>
              </a:rPr>
              <a:t>，学生与课程的实例通过</a:t>
            </a:r>
            <a:r>
              <a:rPr lang="zh-CN" altLang="en-US" sz="2800" dirty="0">
                <a:latin typeface="Times New Roman" panose="02020603050405020304" pitchFamily="18" charset="0"/>
              </a:rPr>
              <a:t>“</a:t>
            </a:r>
            <a:r>
              <a:rPr lang="zh-CN" altLang="en-US" sz="2800" dirty="0">
                <a:solidFill>
                  <a:schemeClr val="hlink"/>
                </a:solidFill>
                <a:latin typeface="楷体_GB2312" pitchFamily="49" charset="-122"/>
              </a:rPr>
              <a:t>选修</a:t>
            </a:r>
            <a:r>
              <a:rPr lang="zh-CN" altLang="en-US" sz="2800" dirty="0">
                <a:latin typeface="Times New Roman" panose="02020603050405020304" pitchFamily="18" charset="0"/>
              </a:rPr>
              <a:t>”</a:t>
            </a:r>
            <a:r>
              <a:rPr lang="zh-CN" altLang="en-US" sz="2800" dirty="0">
                <a:latin typeface="楷体_GB2312" pitchFamily="49" charset="-122"/>
              </a:rPr>
              <a:t>关联起来。</a:t>
            </a:r>
            <a:endParaRPr lang="en-US" altLang="zh-CN" sz="2800" dirty="0"/>
          </a:p>
          <a:p>
            <a:pPr indent="266700"/>
            <a:endParaRPr lang="zh-CN" altLang="en-US" sz="2800" dirty="0"/>
          </a:p>
          <a:p>
            <a:pPr indent="266700"/>
            <a:r>
              <a:rPr lang="zh-CN" altLang="en-US" sz="2800" dirty="0"/>
              <a:t>当目标程序涉及到处理大量数据，以及数据之间的关系时，例如数据存储，数据查找等，需求分析人员就必须对如何区别数据，以及对数据之间的联系进行建模。</a:t>
            </a:r>
          </a:p>
          <a:p>
            <a:pPr indent="266700"/>
            <a:endParaRPr lang="en-US" altLang="zh-CN" dirty="0"/>
          </a:p>
          <a:p>
            <a:pPr indent="266700"/>
            <a:endParaRPr lang="zh-CN" altLang="en-US" dirty="0"/>
          </a:p>
        </p:txBody>
      </p:sp>
      <p:sp>
        <p:nvSpPr>
          <p:cNvPr id="4" name="日期占位符 3">
            <a:extLst>
              <a:ext uri="{FF2B5EF4-FFF2-40B4-BE49-F238E27FC236}">
                <a16:creationId xmlns:a16="http://schemas.microsoft.com/office/drawing/2014/main" id="{872ADF17-3DE3-4F9E-AC12-FFE28D9F8670}"/>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EF973B95-BE38-4D2C-8CBA-52EAE912A6A8}"/>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C7C38361-BC9C-4A5E-805A-FCBD7F179AE3}"/>
              </a:ext>
            </a:extLst>
          </p:cNvPr>
          <p:cNvSpPr>
            <a:spLocks noGrp="1"/>
          </p:cNvSpPr>
          <p:nvPr>
            <p:ph type="sldNum" sz="quarter" idx="12"/>
          </p:nvPr>
        </p:nvSpPr>
        <p:spPr/>
        <p:txBody>
          <a:bodyPr/>
          <a:lstStyle/>
          <a:p>
            <a:fld id="{5B3F3CCD-5AE8-4BDA-99FD-25BB3DCCC447}" type="slidenum">
              <a:rPr lang="zh-CN" altLang="en-US" smtClean="0"/>
              <a:pPr/>
              <a:t>59</a:t>
            </a:fld>
            <a:endParaRPr lang="zh-CN" altLang="en-US"/>
          </a:p>
        </p:txBody>
      </p:sp>
    </p:spTree>
    <p:extLst>
      <p:ext uri="{BB962C8B-B14F-4D97-AF65-F5344CB8AC3E}">
        <p14:creationId xmlns:p14="http://schemas.microsoft.com/office/powerpoint/2010/main" val="4090445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A2E37-27C8-444A-BC90-07FB686A0A42}"/>
              </a:ext>
            </a:extLst>
          </p:cNvPr>
          <p:cNvSpPr>
            <a:spLocks noGrp="1"/>
          </p:cNvSpPr>
          <p:nvPr>
            <p:ph type="title"/>
          </p:nvPr>
        </p:nvSpPr>
        <p:spPr/>
        <p:txBody>
          <a:bodyPr/>
          <a:lstStyle/>
          <a:p>
            <a:r>
              <a:rPr kumimoji="1" lang="en-US" altLang="zh-CN" dirty="0"/>
              <a:t>3.1</a:t>
            </a:r>
            <a:r>
              <a:rPr kumimoji="1" lang="zh-CN" altLang="en-US" dirty="0"/>
              <a:t> 结构化需求描述方法</a:t>
            </a:r>
          </a:p>
        </p:txBody>
      </p:sp>
      <p:sp>
        <p:nvSpPr>
          <p:cNvPr id="3" name="内容占位符 2">
            <a:extLst>
              <a:ext uri="{FF2B5EF4-FFF2-40B4-BE49-F238E27FC236}">
                <a16:creationId xmlns:a16="http://schemas.microsoft.com/office/drawing/2014/main" id="{1C0EA82B-8A6C-CF42-BE00-1593F67B963C}"/>
              </a:ext>
            </a:extLst>
          </p:cNvPr>
          <p:cNvSpPr>
            <a:spLocks noGrp="1"/>
          </p:cNvSpPr>
          <p:nvPr>
            <p:ph idx="1"/>
          </p:nvPr>
        </p:nvSpPr>
        <p:spPr/>
        <p:txBody>
          <a:bodyPr>
            <a:normAutofit/>
          </a:bodyPr>
          <a:lstStyle/>
          <a:p>
            <a:r>
              <a:rPr kumimoji="1" lang="zh-CN" altLang="en-US" sz="2800" dirty="0"/>
              <a:t>需求分析是发现、求精、建模、规格说明和复审的过程。</a:t>
            </a:r>
          </a:p>
          <a:p>
            <a:endParaRPr kumimoji="1" lang="zh-CN" altLang="en-US" sz="2800" dirty="0"/>
          </a:p>
        </p:txBody>
      </p:sp>
      <p:sp>
        <p:nvSpPr>
          <p:cNvPr id="4" name="日期占位符 3">
            <a:extLst>
              <a:ext uri="{FF2B5EF4-FFF2-40B4-BE49-F238E27FC236}">
                <a16:creationId xmlns:a16="http://schemas.microsoft.com/office/drawing/2014/main" id="{9B87CD3D-4428-0341-A793-D5F6A367DB88}"/>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D50B68BD-8516-0640-8B97-564924A0A95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3D01D879-81ED-E740-BB74-C733BF05C0C8}"/>
              </a:ext>
            </a:extLst>
          </p:cNvPr>
          <p:cNvSpPr>
            <a:spLocks noGrp="1"/>
          </p:cNvSpPr>
          <p:nvPr>
            <p:ph type="sldNum" sz="quarter" idx="12"/>
          </p:nvPr>
        </p:nvSpPr>
        <p:spPr/>
        <p:txBody>
          <a:bodyPr/>
          <a:lstStyle/>
          <a:p>
            <a:fld id="{5B3F3CCD-5AE8-4BDA-99FD-25BB3DCCC447}" type="slidenum">
              <a:rPr lang="zh-CN" altLang="en-US" smtClean="0"/>
              <a:pPr/>
              <a:t>6</a:t>
            </a:fld>
            <a:endParaRPr lang="zh-CN" altLang="en-US"/>
          </a:p>
        </p:txBody>
      </p:sp>
      <p:pic>
        <p:nvPicPr>
          <p:cNvPr id="7" name="图片 6">
            <a:extLst>
              <a:ext uri="{FF2B5EF4-FFF2-40B4-BE49-F238E27FC236}">
                <a16:creationId xmlns:a16="http://schemas.microsoft.com/office/drawing/2014/main" id="{7BAF8217-F32A-F54E-B0C1-3B347DBD5152}"/>
              </a:ext>
            </a:extLst>
          </p:cNvPr>
          <p:cNvPicPr>
            <a:picLocks noChangeAspect="1"/>
          </p:cNvPicPr>
          <p:nvPr/>
        </p:nvPicPr>
        <p:blipFill>
          <a:blip r:embed="rId2"/>
          <a:stretch>
            <a:fillRect/>
          </a:stretch>
        </p:blipFill>
        <p:spPr>
          <a:xfrm>
            <a:off x="2333415" y="1953354"/>
            <a:ext cx="6834940" cy="3198061"/>
          </a:xfrm>
          <a:prstGeom prst="rect">
            <a:avLst/>
          </a:prstGeom>
        </p:spPr>
      </p:pic>
    </p:spTree>
    <p:extLst>
      <p:ext uri="{BB962C8B-B14F-4D97-AF65-F5344CB8AC3E}">
        <p14:creationId xmlns:p14="http://schemas.microsoft.com/office/powerpoint/2010/main" val="36980614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D7506F-448F-4984-B2FC-8FC8C9AA828D}"/>
              </a:ext>
            </a:extLst>
          </p:cNvPr>
          <p:cNvSpPr>
            <a:spLocks noGrp="1"/>
          </p:cNvSpPr>
          <p:nvPr>
            <p:ph type="title"/>
          </p:nvPr>
        </p:nvSpPr>
        <p:spPr/>
        <p:txBody>
          <a:bodyPr/>
          <a:lstStyle/>
          <a:p>
            <a:r>
              <a:rPr lang="en-US" altLang="zh-CN" dirty="0"/>
              <a:t>3.2.4.</a:t>
            </a:r>
            <a:r>
              <a:rPr lang="zh-CN" altLang="en-US" dirty="0"/>
              <a:t>数据模型</a:t>
            </a:r>
          </a:p>
        </p:txBody>
      </p:sp>
      <p:sp>
        <p:nvSpPr>
          <p:cNvPr id="3" name="内容占位符 2">
            <a:extLst>
              <a:ext uri="{FF2B5EF4-FFF2-40B4-BE49-F238E27FC236}">
                <a16:creationId xmlns:a16="http://schemas.microsoft.com/office/drawing/2014/main" id="{B3CD809C-936E-4228-8C5B-EEAB2D646DDF}"/>
              </a:ext>
            </a:extLst>
          </p:cNvPr>
          <p:cNvSpPr>
            <a:spLocks noGrp="1"/>
          </p:cNvSpPr>
          <p:nvPr>
            <p:ph idx="1"/>
          </p:nvPr>
        </p:nvSpPr>
        <p:spPr/>
        <p:txBody>
          <a:bodyPr>
            <a:normAutofit/>
          </a:bodyPr>
          <a:lstStyle/>
          <a:p>
            <a:pPr indent="266700"/>
            <a:r>
              <a:rPr lang="zh-CN" altLang="en-US" sz="2800" dirty="0"/>
              <a:t>（</a:t>
            </a:r>
            <a:r>
              <a:rPr lang="en-US" altLang="zh-CN" sz="2800" dirty="0"/>
              <a:t>2</a:t>
            </a:r>
            <a:r>
              <a:rPr lang="zh-CN" altLang="en-US" sz="2800" dirty="0"/>
              <a:t>）数据之间的关系</a:t>
            </a:r>
          </a:p>
          <a:p>
            <a:r>
              <a:rPr lang="zh-CN" altLang="en-US" sz="2800" dirty="0">
                <a:latin typeface="楷体_GB2312" pitchFamily="49" charset="-122"/>
              </a:rPr>
              <a:t>关联种类：</a:t>
            </a:r>
          </a:p>
          <a:p>
            <a:pPr>
              <a:buNone/>
            </a:pPr>
            <a:r>
              <a:rPr lang="zh-CN" altLang="en-US" sz="2400" dirty="0">
                <a:latin typeface="楷体_GB2312" pitchFamily="49" charset="-122"/>
              </a:rPr>
              <a:t>	① 一对一(1:1)；</a:t>
            </a:r>
          </a:p>
          <a:p>
            <a:pPr>
              <a:buNone/>
            </a:pPr>
            <a:r>
              <a:rPr lang="zh-CN" altLang="en-US" sz="2400" dirty="0">
                <a:latin typeface="楷体_GB2312" pitchFamily="49" charset="-122"/>
              </a:rPr>
              <a:t>	② 一对多(1:</a:t>
            </a:r>
            <a:r>
              <a:rPr lang="en-US" altLang="zh-CN" sz="2400" dirty="0">
                <a:latin typeface="楷体_GB2312" pitchFamily="49" charset="-122"/>
              </a:rPr>
              <a:t>N)；</a:t>
            </a:r>
          </a:p>
          <a:p>
            <a:pPr>
              <a:buNone/>
            </a:pPr>
            <a:r>
              <a:rPr lang="en-US" altLang="zh-CN" sz="2400" dirty="0">
                <a:latin typeface="楷体_GB2312" pitchFamily="49" charset="-122"/>
              </a:rPr>
              <a:t>	③ </a:t>
            </a:r>
            <a:r>
              <a:rPr lang="zh-CN" altLang="en-US" sz="2400" dirty="0">
                <a:latin typeface="楷体_GB2312" pitchFamily="49" charset="-122"/>
              </a:rPr>
              <a:t>多对多(</a:t>
            </a:r>
            <a:r>
              <a:rPr lang="en-US" altLang="zh-CN" sz="2400" dirty="0">
                <a:latin typeface="楷体_GB2312" pitchFamily="49" charset="-122"/>
              </a:rPr>
              <a:t>M:N)。</a:t>
            </a:r>
            <a:endParaRPr lang="zh-CN" altLang="en-US" sz="2400" dirty="0">
              <a:latin typeface="楷体_GB2312" pitchFamily="49" charset="-122"/>
            </a:endParaRPr>
          </a:p>
          <a:p>
            <a:pPr lvl="1"/>
            <a:r>
              <a:rPr lang="zh-CN" altLang="en-US" sz="2400" dirty="0">
                <a:latin typeface="楷体_GB2312" pitchFamily="49" charset="-122"/>
              </a:rPr>
              <a:t>如1位教师带30位同学，就是1:</a:t>
            </a:r>
            <a:r>
              <a:rPr lang="en-US" altLang="zh-CN" sz="2400" dirty="0">
                <a:latin typeface="楷体_GB2312" pitchFamily="49" charset="-122"/>
              </a:rPr>
              <a:t>N</a:t>
            </a:r>
            <a:r>
              <a:rPr lang="zh-CN" altLang="en-US" sz="2400" dirty="0">
                <a:latin typeface="楷体_GB2312" pitchFamily="49" charset="-122"/>
              </a:rPr>
              <a:t>的关系。</a:t>
            </a:r>
          </a:p>
          <a:p>
            <a:endParaRPr lang="en-US" altLang="zh-CN" sz="2800" dirty="0">
              <a:latin typeface="楷体_GB2312" pitchFamily="49" charset="-122"/>
            </a:endParaRPr>
          </a:p>
          <a:p>
            <a:r>
              <a:rPr lang="zh-CN" altLang="en-US" sz="2800" dirty="0">
                <a:latin typeface="楷体_GB2312" pitchFamily="49" charset="-122"/>
              </a:rPr>
              <a:t>关联可能有属性</a:t>
            </a:r>
          </a:p>
          <a:p>
            <a:pPr lvl="1"/>
            <a:r>
              <a:rPr lang="zh-CN" altLang="en-US" sz="2400" dirty="0">
                <a:latin typeface="楷体_GB2312" pitchFamily="49" charset="-122"/>
              </a:rPr>
              <a:t>如学生</a:t>
            </a:r>
            <a:r>
              <a:rPr lang="zh-CN" altLang="en-US" sz="2400" dirty="0">
                <a:latin typeface="Times New Roman" panose="02020603050405020304" pitchFamily="18" charset="0"/>
              </a:rPr>
              <a:t>“</a:t>
            </a:r>
            <a:r>
              <a:rPr lang="zh-CN" altLang="en-US" sz="2400" dirty="0">
                <a:solidFill>
                  <a:schemeClr val="hlink"/>
                </a:solidFill>
                <a:latin typeface="楷体_GB2312" pitchFamily="49" charset="-122"/>
              </a:rPr>
              <a:t>学</a:t>
            </a:r>
            <a:r>
              <a:rPr lang="zh-CN" altLang="en-US" sz="2400" dirty="0">
                <a:latin typeface="Times New Roman" panose="02020603050405020304" pitchFamily="18" charset="0"/>
              </a:rPr>
              <a:t>”</a:t>
            </a:r>
            <a:r>
              <a:rPr lang="zh-CN" altLang="en-US" sz="2400" dirty="0">
                <a:latin typeface="楷体_GB2312" pitchFamily="49" charset="-122"/>
              </a:rPr>
              <a:t>某门课程所取得的</a:t>
            </a:r>
            <a:r>
              <a:rPr lang="zh-CN" altLang="en-US" sz="2400" dirty="0">
                <a:latin typeface="Times New Roman" panose="02020603050405020304" pitchFamily="18" charset="0"/>
              </a:rPr>
              <a:t>“</a:t>
            </a:r>
            <a:r>
              <a:rPr lang="zh-CN" altLang="en-US" sz="2400" dirty="0">
                <a:solidFill>
                  <a:schemeClr val="hlink"/>
                </a:solidFill>
                <a:effectLst>
                  <a:outerShdw blurRad="38100" dist="38100" dir="2700000" algn="tl">
                    <a:srgbClr val="C0C0C0"/>
                  </a:outerShdw>
                </a:effectLst>
                <a:latin typeface="楷体_GB2312" pitchFamily="49" charset="-122"/>
              </a:rPr>
              <a:t>成绩</a:t>
            </a:r>
            <a:r>
              <a:rPr lang="zh-CN" altLang="en-US" sz="2400" dirty="0">
                <a:latin typeface="Times New Roman" panose="02020603050405020304" pitchFamily="18" charset="0"/>
              </a:rPr>
              <a:t>”</a:t>
            </a:r>
            <a:endParaRPr lang="zh-CN" altLang="en-US" sz="2400" dirty="0">
              <a:latin typeface="楷体_GB2312" pitchFamily="49" charset="-122"/>
            </a:endParaRPr>
          </a:p>
          <a:p>
            <a:pPr indent="266700"/>
            <a:endParaRPr lang="en-US" altLang="zh-CN" dirty="0"/>
          </a:p>
          <a:p>
            <a:pPr indent="266700"/>
            <a:endParaRPr lang="zh-CN" altLang="en-US" dirty="0"/>
          </a:p>
        </p:txBody>
      </p:sp>
      <p:sp>
        <p:nvSpPr>
          <p:cNvPr id="4" name="日期占位符 3">
            <a:extLst>
              <a:ext uri="{FF2B5EF4-FFF2-40B4-BE49-F238E27FC236}">
                <a16:creationId xmlns:a16="http://schemas.microsoft.com/office/drawing/2014/main" id="{872ADF17-3DE3-4F9E-AC12-FFE28D9F8670}"/>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EF973B95-BE38-4D2C-8CBA-52EAE912A6A8}"/>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C7C38361-BC9C-4A5E-805A-FCBD7F179AE3}"/>
              </a:ext>
            </a:extLst>
          </p:cNvPr>
          <p:cNvSpPr>
            <a:spLocks noGrp="1"/>
          </p:cNvSpPr>
          <p:nvPr>
            <p:ph type="sldNum" sz="quarter" idx="12"/>
          </p:nvPr>
        </p:nvSpPr>
        <p:spPr/>
        <p:txBody>
          <a:bodyPr/>
          <a:lstStyle/>
          <a:p>
            <a:fld id="{5B3F3CCD-5AE8-4BDA-99FD-25BB3DCCC447}" type="slidenum">
              <a:rPr lang="zh-CN" altLang="en-US" smtClean="0"/>
              <a:pPr/>
              <a:t>60</a:t>
            </a:fld>
            <a:endParaRPr lang="zh-CN" altLang="en-US"/>
          </a:p>
        </p:txBody>
      </p:sp>
    </p:spTree>
    <p:extLst>
      <p:ext uri="{BB962C8B-B14F-4D97-AF65-F5344CB8AC3E}">
        <p14:creationId xmlns:p14="http://schemas.microsoft.com/office/powerpoint/2010/main" val="19591211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90B2-28D7-D940-B3CB-22FD7D204CBC}"/>
              </a:ext>
            </a:extLst>
          </p:cNvPr>
          <p:cNvSpPr>
            <a:spLocks noGrp="1"/>
          </p:cNvSpPr>
          <p:nvPr>
            <p:ph type="title"/>
          </p:nvPr>
        </p:nvSpPr>
        <p:spPr/>
        <p:txBody>
          <a:bodyPr/>
          <a:lstStyle/>
          <a:p>
            <a:r>
              <a:rPr lang="en-US" altLang="zh-CN" dirty="0"/>
              <a:t>3.2.4.</a:t>
            </a:r>
            <a:r>
              <a:rPr lang="zh-CN" altLang="en-US" dirty="0"/>
              <a:t>数据模型</a:t>
            </a:r>
            <a:endParaRPr kumimoji="1" lang="zh-CN" altLang="en-US" dirty="0"/>
          </a:p>
        </p:txBody>
      </p:sp>
      <p:sp>
        <p:nvSpPr>
          <p:cNvPr id="4" name="日期占位符 3">
            <a:extLst>
              <a:ext uri="{FF2B5EF4-FFF2-40B4-BE49-F238E27FC236}">
                <a16:creationId xmlns:a16="http://schemas.microsoft.com/office/drawing/2014/main" id="{DE9BC219-73A4-AA40-9D8B-6AE1F3F420F7}"/>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90F962FB-C1B6-F049-A1EC-ED481DB4B847}"/>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71D8E025-7861-2E40-AFE2-0E044A19BEFB}"/>
              </a:ext>
            </a:extLst>
          </p:cNvPr>
          <p:cNvSpPr>
            <a:spLocks noGrp="1"/>
          </p:cNvSpPr>
          <p:nvPr>
            <p:ph type="sldNum" sz="quarter" idx="12"/>
          </p:nvPr>
        </p:nvSpPr>
        <p:spPr/>
        <p:txBody>
          <a:bodyPr/>
          <a:lstStyle/>
          <a:p>
            <a:fld id="{5B3F3CCD-5AE8-4BDA-99FD-25BB3DCCC447}" type="slidenum">
              <a:rPr lang="zh-CN" altLang="en-US" smtClean="0"/>
              <a:pPr/>
              <a:t>61</a:t>
            </a:fld>
            <a:endParaRPr lang="zh-CN" altLang="en-US"/>
          </a:p>
        </p:txBody>
      </p:sp>
      <p:grpSp>
        <p:nvGrpSpPr>
          <p:cNvPr id="7" name="Group 3">
            <a:extLst>
              <a:ext uri="{FF2B5EF4-FFF2-40B4-BE49-F238E27FC236}">
                <a16:creationId xmlns:a16="http://schemas.microsoft.com/office/drawing/2014/main" id="{F69968DD-9A23-7841-876D-D314B619CCE6}"/>
              </a:ext>
            </a:extLst>
          </p:cNvPr>
          <p:cNvGrpSpPr>
            <a:grpSpLocks/>
          </p:cNvGrpSpPr>
          <p:nvPr/>
        </p:nvGrpSpPr>
        <p:grpSpPr bwMode="auto">
          <a:xfrm>
            <a:off x="1736808" y="1262743"/>
            <a:ext cx="8020050" cy="2719388"/>
            <a:chOff x="317" y="457"/>
            <a:chExt cx="5052" cy="1713"/>
          </a:xfrm>
        </p:grpSpPr>
        <p:sp>
          <p:nvSpPr>
            <p:cNvPr id="8" name="Rectangle 4">
              <a:extLst>
                <a:ext uri="{FF2B5EF4-FFF2-40B4-BE49-F238E27FC236}">
                  <a16:creationId xmlns:a16="http://schemas.microsoft.com/office/drawing/2014/main" id="{F8DC20E1-78D2-EE4D-B5B2-87B38F87CABE}"/>
                </a:ext>
              </a:extLst>
            </p:cNvPr>
            <p:cNvSpPr>
              <a:spLocks noChangeArrowheads="1"/>
            </p:cNvSpPr>
            <p:nvPr/>
          </p:nvSpPr>
          <p:spPr bwMode="auto">
            <a:xfrm>
              <a:off x="317" y="1018"/>
              <a:ext cx="931" cy="676"/>
            </a:xfrm>
            <a:prstGeom prst="rect">
              <a:avLst/>
            </a:prstGeom>
            <a:solidFill>
              <a:srgbClr val="0000FF"/>
            </a:solidFill>
            <a:ln w="9525">
              <a:solidFill>
                <a:srgbClr val="000000"/>
              </a:solidFill>
              <a:miter lim="800000"/>
              <a:headEnd/>
              <a:tailEnd/>
            </a:ln>
            <a:effectLst>
              <a:outerShdw dist="107763" dir="2700000" algn="ctr" rotWithShape="0">
                <a:srgbClr val="808080"/>
              </a:outerShdw>
            </a:effectLst>
          </p:spPr>
          <p:txBody>
            <a:bodyPr/>
            <a:lstStyle/>
            <a:p>
              <a:pPr>
                <a:defRPr/>
              </a:pPr>
              <a:endParaRPr lang="zh-CN" altLang="en-US"/>
            </a:p>
          </p:txBody>
        </p:sp>
        <p:sp>
          <p:nvSpPr>
            <p:cNvPr id="9" name="Rectangle 5">
              <a:extLst>
                <a:ext uri="{FF2B5EF4-FFF2-40B4-BE49-F238E27FC236}">
                  <a16:creationId xmlns:a16="http://schemas.microsoft.com/office/drawing/2014/main" id="{92A81672-0875-FC4B-9045-955AA6A11DC6}"/>
                </a:ext>
              </a:extLst>
            </p:cNvPr>
            <p:cNvSpPr>
              <a:spLocks noChangeArrowheads="1"/>
            </p:cNvSpPr>
            <p:nvPr/>
          </p:nvSpPr>
          <p:spPr bwMode="auto">
            <a:xfrm>
              <a:off x="4438" y="1040"/>
              <a:ext cx="931" cy="654"/>
            </a:xfrm>
            <a:prstGeom prst="rect">
              <a:avLst/>
            </a:prstGeom>
            <a:solidFill>
              <a:srgbClr val="0000FF"/>
            </a:solidFill>
            <a:ln w="12700">
              <a:solidFill>
                <a:srgbClr val="000000"/>
              </a:solidFill>
              <a:miter lim="800000"/>
              <a:headEnd/>
              <a:tailEnd/>
            </a:ln>
            <a:effectLst>
              <a:outerShdw dist="107763" dir="2700000" algn="ctr" rotWithShape="0">
                <a:srgbClr val="808080"/>
              </a:outerShdw>
            </a:effectLst>
          </p:spPr>
          <p:txBody>
            <a:bodyPr/>
            <a:lstStyle/>
            <a:p>
              <a:pPr>
                <a:defRPr/>
              </a:pPr>
              <a:endParaRPr lang="zh-CN" altLang="en-US"/>
            </a:p>
          </p:txBody>
        </p:sp>
        <p:sp>
          <p:nvSpPr>
            <p:cNvPr id="10" name="Text Box 6">
              <a:extLst>
                <a:ext uri="{FF2B5EF4-FFF2-40B4-BE49-F238E27FC236}">
                  <a16:creationId xmlns:a16="http://schemas.microsoft.com/office/drawing/2014/main" id="{14A4CE89-39A5-F44A-8DD7-A471A9151F88}"/>
                </a:ext>
              </a:extLst>
            </p:cNvPr>
            <p:cNvSpPr txBox="1">
              <a:spLocks noChangeArrowheads="1"/>
            </p:cNvSpPr>
            <p:nvPr/>
          </p:nvSpPr>
          <p:spPr bwMode="auto">
            <a:xfrm>
              <a:off x="479" y="1142"/>
              <a:ext cx="61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folHlink"/>
                  </a:solidFill>
                  <a:latin typeface="Tahoma" panose="020B0604030504040204" pitchFamily="34" charset="0"/>
                  <a:ea typeface="楷体_GB2312" pitchFamily="49" charset="-122"/>
                </a:defRPr>
              </a:lvl1pPr>
              <a:lvl2pPr marL="742950" indent="-285750" eaLnBrk="0" hangingPunct="0">
                <a:defRPr kumimoji="1" sz="3200" b="1">
                  <a:solidFill>
                    <a:schemeClr val="folHlink"/>
                  </a:solidFill>
                  <a:latin typeface="Tahoma" panose="020B0604030504040204" pitchFamily="34" charset="0"/>
                  <a:ea typeface="楷体_GB2312" pitchFamily="49" charset="-122"/>
                </a:defRPr>
              </a:lvl2pPr>
              <a:lvl3pPr marL="1143000" indent="-228600" eaLnBrk="0" hangingPunct="0">
                <a:defRPr kumimoji="1" sz="3200" b="1">
                  <a:solidFill>
                    <a:schemeClr val="folHlink"/>
                  </a:solidFill>
                  <a:latin typeface="Tahoma" panose="020B0604030504040204" pitchFamily="34" charset="0"/>
                  <a:ea typeface="楷体_GB2312" pitchFamily="49" charset="-122"/>
                </a:defRPr>
              </a:lvl3pPr>
              <a:lvl4pPr marL="1600200" indent="-228600" eaLnBrk="0" hangingPunct="0">
                <a:defRPr kumimoji="1" sz="3200" b="1">
                  <a:solidFill>
                    <a:schemeClr val="folHlink"/>
                  </a:solidFill>
                  <a:latin typeface="Tahoma" panose="020B0604030504040204" pitchFamily="34" charset="0"/>
                  <a:ea typeface="楷体_GB2312" pitchFamily="49" charset="-122"/>
                </a:defRPr>
              </a:lvl4pPr>
              <a:lvl5pPr marL="2057400" indent="-228600" eaLnBrk="0" hangingPunct="0">
                <a:defRPr kumimoji="1" sz="3200" b="1">
                  <a:solidFill>
                    <a:schemeClr val="folHlink"/>
                  </a:solidFill>
                  <a:latin typeface="Tahoma" panose="020B0604030504040204" pitchFamily="34" charset="0"/>
                  <a:ea typeface="楷体_GB2312" pitchFamily="49" charset="-122"/>
                </a:defRPr>
              </a:lvl5pPr>
              <a:lvl6pPr marL="25146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6pPr>
              <a:lvl7pPr marL="29718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7pPr>
              <a:lvl8pPr marL="34290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8pPr>
              <a:lvl9pPr marL="38862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9pPr>
            </a:lstStyle>
            <a:p>
              <a:pPr algn="just">
                <a:lnSpc>
                  <a:spcPct val="100000"/>
                </a:lnSpc>
                <a:spcBef>
                  <a:spcPct val="0"/>
                </a:spcBef>
                <a:buClrTx/>
                <a:buSzTx/>
                <a:buFontTx/>
                <a:buNone/>
              </a:pPr>
              <a:r>
                <a:rPr lang="zh-CN" altLang="en-US" sz="2800">
                  <a:solidFill>
                    <a:srgbClr val="CCFF33"/>
                  </a:solidFill>
                  <a:latin typeface="Times New Roman" panose="02020603050405020304" pitchFamily="18" charset="0"/>
                  <a:ea typeface="黑体" panose="02010609060101010101" pitchFamily="49" charset="-122"/>
                </a:rPr>
                <a:t>教师</a:t>
              </a:r>
              <a:endParaRPr lang="zh-CN" altLang="en-US" b="0">
                <a:solidFill>
                  <a:srgbClr val="CCFF33"/>
                </a:solidFill>
                <a:latin typeface="Times New Roman" panose="02020603050405020304" pitchFamily="18" charset="0"/>
                <a:ea typeface="宋体" panose="02010600030101010101" pitchFamily="2" charset="-122"/>
              </a:endParaRPr>
            </a:p>
          </p:txBody>
        </p:sp>
        <p:sp>
          <p:nvSpPr>
            <p:cNvPr id="11" name="Text Box 7">
              <a:extLst>
                <a:ext uri="{FF2B5EF4-FFF2-40B4-BE49-F238E27FC236}">
                  <a16:creationId xmlns:a16="http://schemas.microsoft.com/office/drawing/2014/main" id="{D03CD8F4-9334-7048-A1D5-099E6604313C}"/>
                </a:ext>
              </a:extLst>
            </p:cNvPr>
            <p:cNvSpPr txBox="1">
              <a:spLocks noChangeArrowheads="1"/>
            </p:cNvSpPr>
            <p:nvPr/>
          </p:nvSpPr>
          <p:spPr bwMode="auto">
            <a:xfrm>
              <a:off x="4624" y="1214"/>
              <a:ext cx="576"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folHlink"/>
                  </a:solidFill>
                  <a:latin typeface="Tahoma" panose="020B0604030504040204" pitchFamily="34" charset="0"/>
                  <a:ea typeface="楷体_GB2312" pitchFamily="49" charset="-122"/>
                </a:defRPr>
              </a:lvl1pPr>
              <a:lvl2pPr marL="742950" indent="-285750" eaLnBrk="0" hangingPunct="0">
                <a:defRPr kumimoji="1" sz="3200" b="1">
                  <a:solidFill>
                    <a:schemeClr val="folHlink"/>
                  </a:solidFill>
                  <a:latin typeface="Tahoma" panose="020B0604030504040204" pitchFamily="34" charset="0"/>
                  <a:ea typeface="楷体_GB2312" pitchFamily="49" charset="-122"/>
                </a:defRPr>
              </a:lvl2pPr>
              <a:lvl3pPr marL="1143000" indent="-228600" eaLnBrk="0" hangingPunct="0">
                <a:defRPr kumimoji="1" sz="3200" b="1">
                  <a:solidFill>
                    <a:schemeClr val="folHlink"/>
                  </a:solidFill>
                  <a:latin typeface="Tahoma" panose="020B0604030504040204" pitchFamily="34" charset="0"/>
                  <a:ea typeface="楷体_GB2312" pitchFamily="49" charset="-122"/>
                </a:defRPr>
              </a:lvl3pPr>
              <a:lvl4pPr marL="1600200" indent="-228600" eaLnBrk="0" hangingPunct="0">
                <a:defRPr kumimoji="1" sz="3200" b="1">
                  <a:solidFill>
                    <a:schemeClr val="folHlink"/>
                  </a:solidFill>
                  <a:latin typeface="Tahoma" panose="020B0604030504040204" pitchFamily="34" charset="0"/>
                  <a:ea typeface="楷体_GB2312" pitchFamily="49" charset="-122"/>
                </a:defRPr>
              </a:lvl4pPr>
              <a:lvl5pPr marL="2057400" indent="-228600" eaLnBrk="0" hangingPunct="0">
                <a:defRPr kumimoji="1" sz="3200" b="1">
                  <a:solidFill>
                    <a:schemeClr val="folHlink"/>
                  </a:solidFill>
                  <a:latin typeface="Tahoma" panose="020B0604030504040204" pitchFamily="34" charset="0"/>
                  <a:ea typeface="楷体_GB2312" pitchFamily="49" charset="-122"/>
                </a:defRPr>
              </a:lvl5pPr>
              <a:lvl6pPr marL="25146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6pPr>
              <a:lvl7pPr marL="29718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7pPr>
              <a:lvl8pPr marL="34290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8pPr>
              <a:lvl9pPr marL="38862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9pPr>
            </a:lstStyle>
            <a:p>
              <a:pPr algn="just">
                <a:spcBef>
                  <a:spcPct val="0"/>
                </a:spcBef>
                <a:buClrTx/>
                <a:buSzTx/>
                <a:buFontTx/>
                <a:buNone/>
              </a:pPr>
              <a:r>
                <a:rPr lang="zh-CN" altLang="en-US" sz="2800">
                  <a:solidFill>
                    <a:srgbClr val="CCFF33"/>
                  </a:solidFill>
                  <a:latin typeface="Times New Roman" panose="02020603050405020304" pitchFamily="18" charset="0"/>
                  <a:ea typeface="黑体" panose="02010609060101010101" pitchFamily="49" charset="-122"/>
                </a:rPr>
                <a:t>学生</a:t>
              </a:r>
            </a:p>
          </p:txBody>
        </p:sp>
        <p:sp>
          <p:nvSpPr>
            <p:cNvPr id="12" name="Line 8">
              <a:extLst>
                <a:ext uri="{FF2B5EF4-FFF2-40B4-BE49-F238E27FC236}">
                  <a16:creationId xmlns:a16="http://schemas.microsoft.com/office/drawing/2014/main" id="{3DCCF6B3-CA04-8048-B61C-02D373717FBC}"/>
                </a:ext>
              </a:extLst>
            </p:cNvPr>
            <p:cNvSpPr>
              <a:spLocks noChangeShapeType="1"/>
            </p:cNvSpPr>
            <p:nvPr/>
          </p:nvSpPr>
          <p:spPr bwMode="auto">
            <a:xfrm>
              <a:off x="1425" y="1243"/>
              <a:ext cx="0" cy="22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9">
              <a:extLst>
                <a:ext uri="{FF2B5EF4-FFF2-40B4-BE49-F238E27FC236}">
                  <a16:creationId xmlns:a16="http://schemas.microsoft.com/office/drawing/2014/main" id="{2B27F6D7-BD55-9649-9E84-0F6F88F500B0}"/>
                </a:ext>
              </a:extLst>
            </p:cNvPr>
            <p:cNvSpPr>
              <a:spLocks noChangeShapeType="1"/>
            </p:cNvSpPr>
            <p:nvPr/>
          </p:nvSpPr>
          <p:spPr bwMode="auto">
            <a:xfrm>
              <a:off x="1514" y="1243"/>
              <a:ext cx="0" cy="22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0">
              <a:extLst>
                <a:ext uri="{FF2B5EF4-FFF2-40B4-BE49-F238E27FC236}">
                  <a16:creationId xmlns:a16="http://schemas.microsoft.com/office/drawing/2014/main" id="{87530DF4-8AC0-9A40-A2FD-150CE7BBD1EC}"/>
                </a:ext>
              </a:extLst>
            </p:cNvPr>
            <p:cNvSpPr>
              <a:spLocks noChangeShapeType="1"/>
            </p:cNvSpPr>
            <p:nvPr/>
          </p:nvSpPr>
          <p:spPr bwMode="auto">
            <a:xfrm flipV="1">
              <a:off x="4305" y="1243"/>
              <a:ext cx="133" cy="11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1">
              <a:extLst>
                <a:ext uri="{FF2B5EF4-FFF2-40B4-BE49-F238E27FC236}">
                  <a16:creationId xmlns:a16="http://schemas.microsoft.com/office/drawing/2014/main" id="{9D5341C4-6165-0449-9ABC-7E626087C318}"/>
                </a:ext>
              </a:extLst>
            </p:cNvPr>
            <p:cNvSpPr>
              <a:spLocks noChangeShapeType="1"/>
            </p:cNvSpPr>
            <p:nvPr/>
          </p:nvSpPr>
          <p:spPr bwMode="auto">
            <a:xfrm>
              <a:off x="4305" y="1356"/>
              <a:ext cx="133" cy="11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2">
              <a:extLst>
                <a:ext uri="{FF2B5EF4-FFF2-40B4-BE49-F238E27FC236}">
                  <a16:creationId xmlns:a16="http://schemas.microsoft.com/office/drawing/2014/main" id="{1970E7ED-A313-7E4A-8157-749B9A114490}"/>
                </a:ext>
              </a:extLst>
            </p:cNvPr>
            <p:cNvSpPr>
              <a:spLocks noChangeShapeType="1"/>
            </p:cNvSpPr>
            <p:nvPr/>
          </p:nvSpPr>
          <p:spPr bwMode="auto">
            <a:xfrm>
              <a:off x="1425" y="828"/>
              <a:ext cx="0" cy="302"/>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13">
              <a:extLst>
                <a:ext uri="{FF2B5EF4-FFF2-40B4-BE49-F238E27FC236}">
                  <a16:creationId xmlns:a16="http://schemas.microsoft.com/office/drawing/2014/main" id="{161B93C6-72AD-864E-A3FC-396E0D757948}"/>
                </a:ext>
              </a:extLst>
            </p:cNvPr>
            <p:cNvSpPr>
              <a:spLocks noChangeShapeType="1"/>
            </p:cNvSpPr>
            <p:nvPr/>
          </p:nvSpPr>
          <p:spPr bwMode="auto">
            <a:xfrm>
              <a:off x="4350" y="816"/>
              <a:ext cx="0" cy="362"/>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Text Box 14">
              <a:extLst>
                <a:ext uri="{FF2B5EF4-FFF2-40B4-BE49-F238E27FC236}">
                  <a16:creationId xmlns:a16="http://schemas.microsoft.com/office/drawing/2014/main" id="{B55989B5-A1B5-CA47-ACF0-59FE16469DDB}"/>
                </a:ext>
              </a:extLst>
            </p:cNvPr>
            <p:cNvSpPr txBox="1">
              <a:spLocks noChangeArrowheads="1"/>
            </p:cNvSpPr>
            <p:nvPr/>
          </p:nvSpPr>
          <p:spPr bwMode="auto">
            <a:xfrm>
              <a:off x="2488" y="965"/>
              <a:ext cx="577" cy="379"/>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3200" b="1">
                  <a:solidFill>
                    <a:schemeClr val="folHlink"/>
                  </a:solidFill>
                  <a:latin typeface="Tahoma" panose="020B0604030504040204" pitchFamily="34" charset="0"/>
                  <a:ea typeface="楷体_GB2312" pitchFamily="49" charset="-122"/>
                </a:defRPr>
              </a:lvl1pPr>
              <a:lvl2pPr marL="742950" indent="-285750" eaLnBrk="0" hangingPunct="0">
                <a:defRPr kumimoji="1" sz="3200" b="1">
                  <a:solidFill>
                    <a:schemeClr val="folHlink"/>
                  </a:solidFill>
                  <a:latin typeface="Tahoma" panose="020B0604030504040204" pitchFamily="34" charset="0"/>
                  <a:ea typeface="楷体_GB2312" pitchFamily="49" charset="-122"/>
                </a:defRPr>
              </a:lvl2pPr>
              <a:lvl3pPr marL="1143000" indent="-228600" eaLnBrk="0" hangingPunct="0">
                <a:defRPr kumimoji="1" sz="3200" b="1">
                  <a:solidFill>
                    <a:schemeClr val="folHlink"/>
                  </a:solidFill>
                  <a:latin typeface="Tahoma" panose="020B0604030504040204" pitchFamily="34" charset="0"/>
                  <a:ea typeface="楷体_GB2312" pitchFamily="49" charset="-122"/>
                </a:defRPr>
              </a:lvl3pPr>
              <a:lvl4pPr marL="1600200" indent="-228600" eaLnBrk="0" hangingPunct="0">
                <a:defRPr kumimoji="1" sz="3200" b="1">
                  <a:solidFill>
                    <a:schemeClr val="folHlink"/>
                  </a:solidFill>
                  <a:latin typeface="Tahoma" panose="020B0604030504040204" pitchFamily="34" charset="0"/>
                  <a:ea typeface="楷体_GB2312" pitchFamily="49" charset="-122"/>
                </a:defRPr>
              </a:lvl4pPr>
              <a:lvl5pPr marL="2057400" indent="-228600" eaLnBrk="0" hangingPunct="0">
                <a:defRPr kumimoji="1" sz="3200" b="1">
                  <a:solidFill>
                    <a:schemeClr val="folHlink"/>
                  </a:solidFill>
                  <a:latin typeface="Tahoma" panose="020B0604030504040204" pitchFamily="34" charset="0"/>
                  <a:ea typeface="楷体_GB2312" pitchFamily="49" charset="-122"/>
                </a:defRPr>
              </a:lvl5pPr>
              <a:lvl6pPr marL="25146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6pPr>
              <a:lvl7pPr marL="29718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7pPr>
              <a:lvl8pPr marL="34290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8pPr>
              <a:lvl9pPr marL="38862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9pPr>
            </a:lstStyle>
            <a:p>
              <a:pPr algn="just">
                <a:lnSpc>
                  <a:spcPct val="100000"/>
                </a:lnSpc>
                <a:spcBef>
                  <a:spcPct val="0"/>
                </a:spcBef>
                <a:buClrTx/>
                <a:buSzTx/>
                <a:buFontTx/>
                <a:buNone/>
              </a:pPr>
              <a:r>
                <a:rPr lang="zh-CN" altLang="en-US" sz="2800">
                  <a:solidFill>
                    <a:srgbClr val="000099"/>
                  </a:solidFill>
                  <a:latin typeface="Times New Roman" panose="02020603050405020304" pitchFamily="18" charset="0"/>
                  <a:ea typeface="黑体" panose="02010609060101010101" pitchFamily="49" charset="-122"/>
                </a:rPr>
                <a:t>管带</a:t>
              </a:r>
              <a:endParaRPr lang="en-US" altLang="zh-CN" sz="2800">
                <a:solidFill>
                  <a:srgbClr val="000099"/>
                </a:solidFill>
                <a:latin typeface="Times New Roman" panose="02020603050405020304" pitchFamily="18" charset="0"/>
                <a:ea typeface="黑体" panose="02010609060101010101" pitchFamily="49" charset="-122"/>
              </a:endParaRPr>
            </a:p>
          </p:txBody>
        </p:sp>
        <p:sp>
          <p:nvSpPr>
            <p:cNvPr id="19" name="Line 15">
              <a:extLst>
                <a:ext uri="{FF2B5EF4-FFF2-40B4-BE49-F238E27FC236}">
                  <a16:creationId xmlns:a16="http://schemas.microsoft.com/office/drawing/2014/main" id="{F7AF2A4D-B9BA-7046-BF13-37B70D393AA1}"/>
                </a:ext>
              </a:extLst>
            </p:cNvPr>
            <p:cNvSpPr>
              <a:spLocks noChangeShapeType="1"/>
            </p:cNvSpPr>
            <p:nvPr/>
          </p:nvSpPr>
          <p:spPr bwMode="auto">
            <a:xfrm>
              <a:off x="1259" y="1356"/>
              <a:ext cx="3179"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Oval 16">
              <a:extLst>
                <a:ext uri="{FF2B5EF4-FFF2-40B4-BE49-F238E27FC236}">
                  <a16:creationId xmlns:a16="http://schemas.microsoft.com/office/drawing/2014/main" id="{69136717-29F1-A249-8EB0-32534F28A18F}"/>
                </a:ext>
              </a:extLst>
            </p:cNvPr>
            <p:cNvSpPr>
              <a:spLocks noChangeArrowheads="1"/>
            </p:cNvSpPr>
            <p:nvPr/>
          </p:nvSpPr>
          <p:spPr bwMode="auto">
            <a:xfrm>
              <a:off x="4104" y="1243"/>
              <a:ext cx="201" cy="226"/>
            </a:xfrm>
            <a:prstGeom prst="ellipse">
              <a:avLst/>
            </a:prstGeom>
            <a:solidFill>
              <a:srgbClr val="FFFFFF"/>
            </a:solidFill>
            <a:ln w="38100">
              <a:solidFill>
                <a:srgbClr val="CC0000"/>
              </a:solidFill>
              <a:round/>
              <a:headEnd/>
              <a:tailEnd/>
            </a:ln>
          </p:spPr>
          <p:txBody>
            <a:bodyPr/>
            <a:lstStyle>
              <a:lvl1pPr eaLnBrk="0" hangingPunct="0">
                <a:defRPr kumimoji="1" sz="3200" b="1">
                  <a:solidFill>
                    <a:schemeClr val="folHlink"/>
                  </a:solidFill>
                  <a:latin typeface="Tahoma" panose="020B0604030504040204" pitchFamily="34" charset="0"/>
                  <a:ea typeface="楷体_GB2312" pitchFamily="49" charset="-122"/>
                </a:defRPr>
              </a:lvl1pPr>
              <a:lvl2pPr marL="742950" indent="-285750" eaLnBrk="0" hangingPunct="0">
                <a:defRPr kumimoji="1" sz="3200" b="1">
                  <a:solidFill>
                    <a:schemeClr val="folHlink"/>
                  </a:solidFill>
                  <a:latin typeface="Tahoma" panose="020B0604030504040204" pitchFamily="34" charset="0"/>
                  <a:ea typeface="楷体_GB2312" pitchFamily="49" charset="-122"/>
                </a:defRPr>
              </a:lvl2pPr>
              <a:lvl3pPr marL="1143000" indent="-228600" eaLnBrk="0" hangingPunct="0">
                <a:defRPr kumimoji="1" sz="3200" b="1">
                  <a:solidFill>
                    <a:schemeClr val="folHlink"/>
                  </a:solidFill>
                  <a:latin typeface="Tahoma" panose="020B0604030504040204" pitchFamily="34" charset="0"/>
                  <a:ea typeface="楷体_GB2312" pitchFamily="49" charset="-122"/>
                </a:defRPr>
              </a:lvl3pPr>
              <a:lvl4pPr marL="1600200" indent="-228600" eaLnBrk="0" hangingPunct="0">
                <a:defRPr kumimoji="1" sz="3200" b="1">
                  <a:solidFill>
                    <a:schemeClr val="folHlink"/>
                  </a:solidFill>
                  <a:latin typeface="Tahoma" panose="020B0604030504040204" pitchFamily="34" charset="0"/>
                  <a:ea typeface="楷体_GB2312" pitchFamily="49" charset="-122"/>
                </a:defRPr>
              </a:lvl4pPr>
              <a:lvl5pPr marL="2057400" indent="-228600" eaLnBrk="0" hangingPunct="0">
                <a:defRPr kumimoji="1" sz="3200" b="1">
                  <a:solidFill>
                    <a:schemeClr val="folHlink"/>
                  </a:solidFill>
                  <a:latin typeface="Tahoma" panose="020B0604030504040204" pitchFamily="34" charset="0"/>
                  <a:ea typeface="楷体_GB2312" pitchFamily="49" charset="-122"/>
                </a:defRPr>
              </a:lvl5pPr>
              <a:lvl6pPr marL="25146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6pPr>
              <a:lvl7pPr marL="29718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7pPr>
              <a:lvl8pPr marL="34290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8pPr>
              <a:lvl9pPr marL="38862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9pPr>
            </a:lstStyle>
            <a:p>
              <a:pPr eaLnBrk="1" hangingPunct="1"/>
              <a:endParaRPr lang="zh-CN" altLang="en-US"/>
            </a:p>
          </p:txBody>
        </p:sp>
        <p:sp>
          <p:nvSpPr>
            <p:cNvPr id="21" name="Line 17">
              <a:extLst>
                <a:ext uri="{FF2B5EF4-FFF2-40B4-BE49-F238E27FC236}">
                  <a16:creationId xmlns:a16="http://schemas.microsoft.com/office/drawing/2014/main" id="{42C17448-DC7A-AD4F-8EDB-72451C365B7A}"/>
                </a:ext>
              </a:extLst>
            </p:cNvPr>
            <p:cNvSpPr>
              <a:spLocks noChangeShapeType="1"/>
            </p:cNvSpPr>
            <p:nvPr/>
          </p:nvSpPr>
          <p:spPr bwMode="auto">
            <a:xfrm flipV="1">
              <a:off x="1514" y="1582"/>
              <a:ext cx="0" cy="278"/>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18">
              <a:extLst>
                <a:ext uri="{FF2B5EF4-FFF2-40B4-BE49-F238E27FC236}">
                  <a16:creationId xmlns:a16="http://schemas.microsoft.com/office/drawing/2014/main" id="{30D6D038-F785-CB4F-A3A4-87E3BC971F3E}"/>
                </a:ext>
              </a:extLst>
            </p:cNvPr>
            <p:cNvSpPr>
              <a:spLocks noChangeShapeType="1"/>
            </p:cNvSpPr>
            <p:nvPr/>
          </p:nvSpPr>
          <p:spPr bwMode="auto">
            <a:xfrm flipV="1">
              <a:off x="4205" y="1546"/>
              <a:ext cx="0" cy="302"/>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Text Box 19">
              <a:extLst>
                <a:ext uri="{FF2B5EF4-FFF2-40B4-BE49-F238E27FC236}">
                  <a16:creationId xmlns:a16="http://schemas.microsoft.com/office/drawing/2014/main" id="{1C1F5675-9EB2-B249-83C0-4A12B049D604}"/>
                </a:ext>
              </a:extLst>
            </p:cNvPr>
            <p:cNvSpPr txBox="1">
              <a:spLocks noChangeArrowheads="1"/>
            </p:cNvSpPr>
            <p:nvPr/>
          </p:nvSpPr>
          <p:spPr bwMode="auto">
            <a:xfrm>
              <a:off x="825" y="457"/>
              <a:ext cx="4186" cy="327"/>
            </a:xfrm>
            <a:prstGeom prst="rect">
              <a:avLst/>
            </a:prstGeom>
            <a:noFill/>
            <a:ln w="9525">
              <a:noFill/>
              <a:miter lim="800000"/>
              <a:headEnd/>
              <a:tailEnd/>
            </a:ln>
          </p:spPr>
          <p:txBody>
            <a:bodyPr wrap="none">
              <a:spAutoFit/>
            </a:bodyPr>
            <a:lstStyle>
              <a:lvl1pPr eaLnBrk="0" hangingPunct="0">
                <a:defRPr kumimoji="1" sz="3200" b="1">
                  <a:solidFill>
                    <a:schemeClr val="folHlink"/>
                  </a:solidFill>
                  <a:latin typeface="Tahoma" panose="020B0604030504040204" pitchFamily="34" charset="0"/>
                  <a:ea typeface="楷体_GB2312" pitchFamily="49" charset="-122"/>
                </a:defRPr>
              </a:lvl1pPr>
              <a:lvl2pPr marL="742950" indent="-285750" eaLnBrk="0" hangingPunct="0">
                <a:defRPr kumimoji="1" sz="3200" b="1">
                  <a:solidFill>
                    <a:schemeClr val="folHlink"/>
                  </a:solidFill>
                  <a:latin typeface="Tahoma" panose="020B0604030504040204" pitchFamily="34" charset="0"/>
                  <a:ea typeface="楷体_GB2312" pitchFamily="49" charset="-122"/>
                </a:defRPr>
              </a:lvl2pPr>
              <a:lvl3pPr marL="1143000" indent="-228600" eaLnBrk="0" hangingPunct="0">
                <a:defRPr kumimoji="1" sz="3200" b="1">
                  <a:solidFill>
                    <a:schemeClr val="folHlink"/>
                  </a:solidFill>
                  <a:latin typeface="Tahoma" panose="020B0604030504040204" pitchFamily="34" charset="0"/>
                  <a:ea typeface="楷体_GB2312" pitchFamily="49" charset="-122"/>
                </a:defRPr>
              </a:lvl3pPr>
              <a:lvl4pPr marL="1600200" indent="-228600" eaLnBrk="0" hangingPunct="0">
                <a:defRPr kumimoji="1" sz="3200" b="1">
                  <a:solidFill>
                    <a:schemeClr val="folHlink"/>
                  </a:solidFill>
                  <a:latin typeface="Tahoma" panose="020B0604030504040204" pitchFamily="34" charset="0"/>
                  <a:ea typeface="楷体_GB2312" pitchFamily="49" charset="-122"/>
                </a:defRPr>
              </a:lvl4pPr>
              <a:lvl5pPr marL="2057400" indent="-228600" eaLnBrk="0" hangingPunct="0">
                <a:defRPr kumimoji="1" sz="3200" b="1">
                  <a:solidFill>
                    <a:schemeClr val="folHlink"/>
                  </a:solidFill>
                  <a:latin typeface="Tahoma" panose="020B0604030504040204" pitchFamily="34" charset="0"/>
                  <a:ea typeface="楷体_GB2312" pitchFamily="49" charset="-122"/>
                </a:defRPr>
              </a:lvl5pPr>
              <a:lvl6pPr marL="25146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6pPr>
              <a:lvl7pPr marL="29718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7pPr>
              <a:lvl8pPr marL="34290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8pPr>
              <a:lvl9pPr marL="38862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9pPr>
            </a:lstStyle>
            <a:p>
              <a:pPr eaLnBrk="1" hangingPunct="1">
                <a:lnSpc>
                  <a:spcPct val="100000"/>
                </a:lnSpc>
                <a:spcBef>
                  <a:spcPct val="0"/>
                </a:spcBef>
                <a:buClrTx/>
                <a:buSzTx/>
                <a:buFontTx/>
                <a:buNone/>
              </a:pPr>
              <a:r>
                <a:rPr lang="zh-CN" altLang="en-US" sz="2800" dirty="0">
                  <a:solidFill>
                    <a:srgbClr val="CC0000"/>
                  </a:solidFill>
                  <a:effectLst>
                    <a:outerShdw blurRad="38100" dist="38100" dir="2700000" algn="tl">
                      <a:srgbClr val="C0C0C0"/>
                    </a:outerShdw>
                  </a:effectLst>
                  <a:latin typeface="Times New Roman" panose="02020603050405020304" pitchFamily="18" charset="0"/>
                  <a:ea typeface="仿宋_GB2312" pitchFamily="49" charset="-122"/>
                </a:rPr>
                <a:t>基数</a:t>
              </a:r>
              <a:r>
                <a:rPr lang="en-US" altLang="zh-CN" sz="2800" dirty="0">
                  <a:solidFill>
                    <a:srgbClr val="CC0000"/>
                  </a:solidFill>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2800" dirty="0">
                  <a:solidFill>
                    <a:srgbClr val="CC0000"/>
                  </a:solidFill>
                  <a:effectLst>
                    <a:outerShdw blurRad="38100" dist="38100" dir="2700000" algn="tl">
                      <a:srgbClr val="C0C0C0"/>
                    </a:outerShdw>
                  </a:effectLst>
                  <a:latin typeface="Times New Roman" panose="02020603050405020304" pitchFamily="18" charset="0"/>
                  <a:ea typeface="仿宋_GB2312" pitchFamily="49" charset="-122"/>
                </a:rPr>
                <a:t>一位教师                      基数</a:t>
              </a:r>
              <a:r>
                <a:rPr lang="en-US" altLang="zh-CN" sz="2800" dirty="0">
                  <a:solidFill>
                    <a:srgbClr val="CC0000"/>
                  </a:solidFill>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2800" dirty="0">
                  <a:solidFill>
                    <a:srgbClr val="CC0000"/>
                  </a:solidFill>
                  <a:effectLst>
                    <a:outerShdw blurRad="38100" dist="38100" dir="2700000" algn="tl">
                      <a:srgbClr val="C0C0C0"/>
                    </a:outerShdw>
                  </a:effectLst>
                  <a:latin typeface="Times New Roman" panose="02020603050405020304" pitchFamily="18" charset="0"/>
                  <a:ea typeface="仿宋_GB2312" pitchFamily="49" charset="-122"/>
                </a:rPr>
                <a:t>多位学生</a:t>
              </a:r>
              <a:endParaRPr lang="zh-CN" altLang="en-US" sz="2800" b="0" dirty="0">
                <a:solidFill>
                  <a:schemeClr val="tx1"/>
                </a:solidFill>
                <a:latin typeface="Times New Roman" panose="02020603050405020304" pitchFamily="18" charset="0"/>
                <a:ea typeface="宋体" panose="02010600030101010101" pitchFamily="2" charset="-122"/>
              </a:endParaRPr>
            </a:p>
          </p:txBody>
        </p:sp>
        <p:sp>
          <p:nvSpPr>
            <p:cNvPr id="24" name="Text Box 20">
              <a:extLst>
                <a:ext uri="{FF2B5EF4-FFF2-40B4-BE49-F238E27FC236}">
                  <a16:creationId xmlns:a16="http://schemas.microsoft.com/office/drawing/2014/main" id="{38A0B7E6-A61C-4B41-8091-20997BF4B119}"/>
                </a:ext>
              </a:extLst>
            </p:cNvPr>
            <p:cNvSpPr txBox="1">
              <a:spLocks noChangeArrowheads="1"/>
            </p:cNvSpPr>
            <p:nvPr/>
          </p:nvSpPr>
          <p:spPr bwMode="auto">
            <a:xfrm>
              <a:off x="903" y="1840"/>
              <a:ext cx="3319" cy="330"/>
            </a:xfrm>
            <a:prstGeom prst="rect">
              <a:avLst/>
            </a:prstGeom>
            <a:noFill/>
            <a:ln w="9525">
              <a:noFill/>
              <a:miter lim="800000"/>
              <a:headEnd/>
              <a:tailEnd/>
            </a:ln>
          </p:spPr>
          <p:txBody>
            <a:bodyPr wrap="none">
              <a:spAutoFit/>
            </a:bodyPr>
            <a:lstStyle>
              <a:lvl1pPr eaLnBrk="0" hangingPunct="0">
                <a:defRPr kumimoji="1" sz="3200" b="1">
                  <a:solidFill>
                    <a:schemeClr val="folHlink"/>
                  </a:solidFill>
                  <a:latin typeface="Tahoma" panose="020B0604030504040204" pitchFamily="34" charset="0"/>
                  <a:ea typeface="楷体_GB2312" pitchFamily="49" charset="-122"/>
                </a:defRPr>
              </a:lvl1pPr>
              <a:lvl2pPr marL="742950" indent="-285750" eaLnBrk="0" hangingPunct="0">
                <a:defRPr kumimoji="1" sz="3200" b="1">
                  <a:solidFill>
                    <a:schemeClr val="folHlink"/>
                  </a:solidFill>
                  <a:latin typeface="Tahoma" panose="020B0604030504040204" pitchFamily="34" charset="0"/>
                  <a:ea typeface="楷体_GB2312" pitchFamily="49" charset="-122"/>
                </a:defRPr>
              </a:lvl2pPr>
              <a:lvl3pPr marL="1143000" indent="-228600" eaLnBrk="0" hangingPunct="0">
                <a:defRPr kumimoji="1" sz="3200" b="1">
                  <a:solidFill>
                    <a:schemeClr val="folHlink"/>
                  </a:solidFill>
                  <a:latin typeface="Tahoma" panose="020B0604030504040204" pitchFamily="34" charset="0"/>
                  <a:ea typeface="楷体_GB2312" pitchFamily="49" charset="-122"/>
                </a:defRPr>
              </a:lvl3pPr>
              <a:lvl4pPr marL="1600200" indent="-228600" eaLnBrk="0" hangingPunct="0">
                <a:defRPr kumimoji="1" sz="3200" b="1">
                  <a:solidFill>
                    <a:schemeClr val="folHlink"/>
                  </a:solidFill>
                  <a:latin typeface="Tahoma" panose="020B0604030504040204" pitchFamily="34" charset="0"/>
                  <a:ea typeface="楷体_GB2312" pitchFamily="49" charset="-122"/>
                </a:defRPr>
              </a:lvl4pPr>
              <a:lvl5pPr marL="2057400" indent="-228600" eaLnBrk="0" hangingPunct="0">
                <a:defRPr kumimoji="1" sz="3200" b="1">
                  <a:solidFill>
                    <a:schemeClr val="folHlink"/>
                  </a:solidFill>
                  <a:latin typeface="Tahoma" panose="020B0604030504040204" pitchFamily="34" charset="0"/>
                  <a:ea typeface="楷体_GB2312" pitchFamily="49" charset="-122"/>
                </a:defRPr>
              </a:lvl5pPr>
              <a:lvl6pPr marL="25146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6pPr>
              <a:lvl7pPr marL="29718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7pPr>
              <a:lvl8pPr marL="34290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8pPr>
              <a:lvl9pPr marL="38862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9pPr>
            </a:lstStyle>
            <a:p>
              <a:pPr eaLnBrk="1" hangingPunct="1">
                <a:lnSpc>
                  <a:spcPct val="100000"/>
                </a:lnSpc>
                <a:spcBef>
                  <a:spcPct val="0"/>
                </a:spcBef>
                <a:buClrTx/>
                <a:buSzTx/>
                <a:buFontTx/>
                <a:buNone/>
              </a:pPr>
              <a:r>
                <a:rPr lang="zh-CN" altLang="en-US" sz="2800">
                  <a:solidFill>
                    <a:srgbClr val="CC0000"/>
                  </a:solidFill>
                  <a:effectLst>
                    <a:outerShdw blurRad="38100" dist="38100" dir="2700000" algn="tl">
                      <a:srgbClr val="C0C0C0"/>
                    </a:outerShdw>
                  </a:effectLst>
                  <a:latin typeface="仿宋_GB2312" pitchFamily="49" charset="-122"/>
                  <a:ea typeface="仿宋_GB2312" pitchFamily="49" charset="-122"/>
                </a:rPr>
                <a:t>参与度</a:t>
              </a:r>
              <a:r>
                <a:rPr lang="en-US" altLang="zh-CN" sz="2800">
                  <a:solidFill>
                    <a:srgbClr val="CC0000"/>
                  </a:solidFill>
                  <a:effectLst>
                    <a:outerShdw blurRad="38100" dist="38100" dir="2700000" algn="tl">
                      <a:srgbClr val="C0C0C0"/>
                    </a:outerShdw>
                  </a:effectLst>
                  <a:latin typeface="仿宋_GB2312" pitchFamily="49" charset="-122"/>
                  <a:ea typeface="仿宋_GB2312" pitchFamily="49" charset="-122"/>
                </a:rPr>
                <a:t>:</a:t>
              </a:r>
              <a:r>
                <a:rPr lang="zh-CN" altLang="en-US" sz="2800">
                  <a:solidFill>
                    <a:srgbClr val="CC0000"/>
                  </a:solidFill>
                  <a:effectLst>
                    <a:outerShdw blurRad="38100" dist="38100" dir="2700000" algn="tl">
                      <a:srgbClr val="C0C0C0"/>
                    </a:outerShdw>
                  </a:effectLst>
                  <a:latin typeface="仿宋_GB2312" pitchFamily="49" charset="-122"/>
                  <a:ea typeface="仿宋_GB2312" pitchFamily="49" charset="-122"/>
                </a:rPr>
                <a:t>必须            参与度</a:t>
              </a:r>
              <a:r>
                <a:rPr lang="en-US" altLang="zh-CN" sz="2800">
                  <a:solidFill>
                    <a:srgbClr val="CC0000"/>
                  </a:solidFill>
                  <a:effectLst>
                    <a:outerShdw blurRad="38100" dist="38100" dir="2700000" algn="tl">
                      <a:srgbClr val="C0C0C0"/>
                    </a:outerShdw>
                  </a:effectLst>
                  <a:latin typeface="仿宋_GB2312" pitchFamily="49" charset="-122"/>
                  <a:ea typeface="仿宋_GB2312" pitchFamily="49" charset="-122"/>
                </a:rPr>
                <a:t>:</a:t>
              </a:r>
              <a:r>
                <a:rPr lang="zh-CN" altLang="en-US" sz="2800">
                  <a:solidFill>
                    <a:srgbClr val="CC0000"/>
                  </a:solidFill>
                  <a:effectLst>
                    <a:outerShdw blurRad="38100" dist="38100" dir="2700000" algn="tl">
                      <a:srgbClr val="C0C0C0"/>
                    </a:outerShdw>
                  </a:effectLst>
                  <a:latin typeface="仿宋_GB2312" pitchFamily="49" charset="-122"/>
                  <a:ea typeface="仿宋_GB2312" pitchFamily="49" charset="-122"/>
                </a:rPr>
                <a:t>可选</a:t>
              </a:r>
              <a:endParaRPr lang="zh-CN" altLang="en-US" sz="2800" b="0">
                <a:solidFill>
                  <a:schemeClr val="tx1"/>
                </a:solidFill>
                <a:latin typeface="Times New Roman" panose="02020603050405020304" pitchFamily="18" charset="0"/>
                <a:ea typeface="宋体" panose="02010600030101010101" pitchFamily="2" charset="-122"/>
              </a:endParaRPr>
            </a:p>
          </p:txBody>
        </p:sp>
      </p:grpSp>
      <p:sp>
        <p:nvSpPr>
          <p:cNvPr id="25" name="Rectangle 2">
            <a:extLst>
              <a:ext uri="{FF2B5EF4-FFF2-40B4-BE49-F238E27FC236}">
                <a16:creationId xmlns:a16="http://schemas.microsoft.com/office/drawing/2014/main" id="{34FFEF25-4445-654E-BD61-007D3C962D92}"/>
              </a:ext>
            </a:extLst>
          </p:cNvPr>
          <p:cNvSpPr>
            <a:spLocks noChangeArrowheads="1"/>
          </p:cNvSpPr>
          <p:nvPr/>
        </p:nvSpPr>
        <p:spPr bwMode="auto">
          <a:xfrm>
            <a:off x="983425" y="4648881"/>
            <a:ext cx="10327126" cy="1348941"/>
          </a:xfrm>
          <a:prstGeom prst="rect">
            <a:avLst/>
          </a:prstGeom>
          <a:noFill/>
          <a:ln w="9525">
            <a:noFill/>
            <a:miter lim="800000"/>
            <a:headEnd/>
            <a:tailEnd/>
          </a:ln>
          <a:effectLst/>
        </p:spPr>
        <p:txBody>
          <a:bodyPr lIns="92075" tIns="46038" rIns="92075" bIns="46038"/>
          <a:lstStyle>
            <a:lvl1pPr marL="342900" indent="-342900" eaLnBrk="0" hangingPunct="0">
              <a:defRPr kumimoji="1" sz="3200" b="1">
                <a:solidFill>
                  <a:schemeClr val="folHlink"/>
                </a:solidFill>
                <a:latin typeface="Tahoma" panose="020B0604030504040204" pitchFamily="34" charset="0"/>
                <a:ea typeface="楷体_GB2312" pitchFamily="49" charset="-122"/>
              </a:defRPr>
            </a:lvl1pPr>
            <a:lvl2pPr marL="742950" indent="-285750" eaLnBrk="0" hangingPunct="0">
              <a:defRPr kumimoji="1" sz="3200" b="1">
                <a:solidFill>
                  <a:schemeClr val="folHlink"/>
                </a:solidFill>
                <a:latin typeface="Tahoma" panose="020B0604030504040204" pitchFamily="34" charset="0"/>
                <a:ea typeface="楷体_GB2312" pitchFamily="49" charset="-122"/>
              </a:defRPr>
            </a:lvl2pPr>
            <a:lvl3pPr marL="1143000" indent="-228600" eaLnBrk="0" hangingPunct="0">
              <a:defRPr kumimoji="1" sz="3200" b="1">
                <a:solidFill>
                  <a:schemeClr val="folHlink"/>
                </a:solidFill>
                <a:latin typeface="Tahoma" panose="020B0604030504040204" pitchFamily="34" charset="0"/>
                <a:ea typeface="楷体_GB2312" pitchFamily="49" charset="-122"/>
              </a:defRPr>
            </a:lvl3pPr>
            <a:lvl4pPr marL="1600200" indent="-228600" eaLnBrk="0" hangingPunct="0">
              <a:defRPr kumimoji="1" sz="3200" b="1">
                <a:solidFill>
                  <a:schemeClr val="folHlink"/>
                </a:solidFill>
                <a:latin typeface="Tahoma" panose="020B0604030504040204" pitchFamily="34" charset="0"/>
                <a:ea typeface="楷体_GB2312" pitchFamily="49" charset="-122"/>
              </a:defRPr>
            </a:lvl4pPr>
            <a:lvl5pPr marL="2057400" indent="-228600" eaLnBrk="0" hangingPunct="0">
              <a:defRPr kumimoji="1" sz="3200" b="1">
                <a:solidFill>
                  <a:schemeClr val="folHlink"/>
                </a:solidFill>
                <a:latin typeface="Tahoma" panose="020B0604030504040204" pitchFamily="34" charset="0"/>
                <a:ea typeface="楷体_GB2312" pitchFamily="49" charset="-122"/>
              </a:defRPr>
            </a:lvl5pPr>
            <a:lvl6pPr marL="25146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6pPr>
            <a:lvl7pPr marL="29718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7pPr>
            <a:lvl8pPr marL="34290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8pPr>
            <a:lvl9pPr marL="38862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9pPr>
          </a:lstStyle>
          <a:p>
            <a:pPr eaLnBrk="1" hangingPunct="1">
              <a:lnSpc>
                <a:spcPct val="100000"/>
              </a:lnSpc>
              <a:buClr>
                <a:srgbClr val="990099"/>
              </a:buClr>
              <a:buSzTx/>
              <a:buFont typeface="Wingdings" pitchFamily="2" charset="2"/>
              <a:buChar char="§"/>
            </a:pPr>
            <a:r>
              <a:rPr lang="zh-CN" altLang="en-US" sz="2800" dirty="0">
                <a:solidFill>
                  <a:srgbClr val="2C1A88"/>
                </a:solidFill>
                <a:effectLst>
                  <a:outerShdw blurRad="38100" dist="38100" dir="2700000" algn="tl">
                    <a:srgbClr val="C0C0C0"/>
                  </a:outerShdw>
                </a:effectLst>
                <a:latin typeface="Times New Roman" panose="02020603050405020304" pitchFamily="18" charset="0"/>
                <a:ea typeface="仿宋_GB2312" pitchFamily="49" charset="-122"/>
              </a:rPr>
              <a:t>实例的关联有三种：一对一 </a:t>
            </a:r>
            <a:r>
              <a:rPr lang="en-US" altLang="zh-CN" sz="2800" dirty="0">
                <a:solidFill>
                  <a:srgbClr val="2C1A88"/>
                </a:solidFill>
                <a:effectLst>
                  <a:outerShdw blurRad="38100" dist="38100" dir="2700000" algn="tl">
                    <a:srgbClr val="C0C0C0"/>
                  </a:outerShdw>
                </a:effectLst>
                <a:latin typeface="Times New Roman" panose="02020603050405020304" pitchFamily="18" charset="0"/>
                <a:ea typeface="仿宋_GB2312" pitchFamily="49" charset="-122"/>
              </a:rPr>
              <a:t>(1:1)</a:t>
            </a:r>
            <a:r>
              <a:rPr lang="zh-CN" altLang="en-US" sz="2800" dirty="0">
                <a:solidFill>
                  <a:srgbClr val="2C1A88"/>
                </a:solidFill>
                <a:effectLst>
                  <a:outerShdw blurRad="38100" dist="38100" dir="2700000" algn="tl">
                    <a:srgbClr val="C0C0C0"/>
                  </a:outerShdw>
                </a:effectLst>
                <a:latin typeface="Times New Roman" panose="02020603050405020304" pitchFamily="18" charset="0"/>
                <a:ea typeface="仿宋_GB2312" pitchFamily="49" charset="-122"/>
              </a:rPr>
              <a:t>； 一对多</a:t>
            </a:r>
            <a:r>
              <a:rPr lang="en-US" altLang="zh-CN" sz="2800" dirty="0">
                <a:solidFill>
                  <a:srgbClr val="2C1A88"/>
                </a:solidFill>
                <a:effectLst>
                  <a:outerShdw blurRad="38100" dist="38100" dir="2700000" algn="tl">
                    <a:srgbClr val="C0C0C0"/>
                  </a:outerShdw>
                </a:effectLst>
                <a:latin typeface="Times New Roman" panose="02020603050405020304" pitchFamily="18" charset="0"/>
                <a:ea typeface="仿宋_GB2312" pitchFamily="49" charset="-122"/>
              </a:rPr>
              <a:t>(1:m)</a:t>
            </a:r>
            <a:r>
              <a:rPr lang="zh-CN" altLang="en-US" sz="2800" dirty="0">
                <a:solidFill>
                  <a:srgbClr val="2C1A88"/>
                </a:solidFill>
                <a:effectLst>
                  <a:outerShdw blurRad="38100" dist="38100" dir="2700000" algn="tl">
                    <a:srgbClr val="C0C0C0"/>
                  </a:outerShdw>
                </a:effectLst>
                <a:latin typeface="Times New Roman" panose="02020603050405020304" pitchFamily="18" charset="0"/>
                <a:ea typeface="仿宋_GB2312" pitchFamily="49" charset="-122"/>
              </a:rPr>
              <a:t>；多对多</a:t>
            </a:r>
            <a:r>
              <a:rPr lang="en-US" altLang="zh-CN" sz="2800" dirty="0">
                <a:solidFill>
                  <a:srgbClr val="2C1A88"/>
                </a:solidFill>
                <a:effectLst>
                  <a:outerShdw blurRad="38100" dist="38100" dir="2700000" algn="tl">
                    <a:srgbClr val="C0C0C0"/>
                  </a:outerShdw>
                </a:effectLst>
                <a:latin typeface="Times New Roman" panose="02020603050405020304" pitchFamily="18" charset="0"/>
                <a:ea typeface="仿宋_GB2312" pitchFamily="49" charset="-122"/>
              </a:rPr>
              <a:t>(</a:t>
            </a:r>
            <a:r>
              <a:rPr lang="en-US" altLang="zh-CN" sz="2800" dirty="0" err="1">
                <a:solidFill>
                  <a:srgbClr val="2C1A88"/>
                </a:solidFill>
                <a:effectLst>
                  <a:outerShdw blurRad="38100" dist="38100" dir="2700000" algn="tl">
                    <a:srgbClr val="C0C0C0"/>
                  </a:outerShdw>
                </a:effectLst>
                <a:latin typeface="Times New Roman" panose="02020603050405020304" pitchFamily="18" charset="0"/>
                <a:ea typeface="仿宋_GB2312" pitchFamily="49" charset="-122"/>
              </a:rPr>
              <a:t>n:m</a:t>
            </a:r>
            <a:r>
              <a:rPr lang="en-US" altLang="zh-CN" sz="2800" dirty="0">
                <a:solidFill>
                  <a:srgbClr val="2C1A88"/>
                </a:solidFill>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2800" dirty="0">
                <a:solidFill>
                  <a:srgbClr val="2C1A88"/>
                </a:solidFill>
                <a:effectLst>
                  <a:outerShdw blurRad="38100" dist="38100" dir="2700000" algn="tl">
                    <a:srgbClr val="C0C0C0"/>
                  </a:outerShdw>
                </a:effectLst>
                <a:latin typeface="Times New Roman" panose="02020603050405020304" pitchFamily="18" charset="0"/>
                <a:ea typeface="仿宋_GB2312" pitchFamily="49" charset="-122"/>
              </a:rPr>
              <a:t>。</a:t>
            </a:r>
          </a:p>
          <a:p>
            <a:pPr eaLnBrk="1" hangingPunct="1">
              <a:lnSpc>
                <a:spcPct val="100000"/>
              </a:lnSpc>
              <a:buClr>
                <a:srgbClr val="990099"/>
              </a:buClr>
              <a:buSzTx/>
              <a:buFont typeface="Wingdings" pitchFamily="2" charset="2"/>
              <a:buChar char="§"/>
            </a:pPr>
            <a:r>
              <a:rPr lang="zh-CN" altLang="en-US" sz="2800" dirty="0">
                <a:solidFill>
                  <a:srgbClr val="2C1A88"/>
                </a:solidFill>
                <a:effectLst>
                  <a:outerShdw blurRad="38100" dist="38100" dir="2700000" algn="tl">
                    <a:srgbClr val="C0C0C0"/>
                  </a:outerShdw>
                </a:effectLst>
                <a:latin typeface="Times New Roman" panose="02020603050405020304" pitchFamily="18" charset="0"/>
                <a:ea typeface="仿宋_GB2312" pitchFamily="49" charset="-122"/>
              </a:rPr>
              <a:t>这种实例的关联称为“基数”。基数表明了“重复性”。</a:t>
            </a:r>
          </a:p>
        </p:txBody>
      </p:sp>
    </p:spTree>
    <p:extLst>
      <p:ext uri="{BB962C8B-B14F-4D97-AF65-F5344CB8AC3E}">
        <p14:creationId xmlns:p14="http://schemas.microsoft.com/office/powerpoint/2010/main" val="20130815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90B2-28D7-D940-B3CB-22FD7D204CBC}"/>
              </a:ext>
            </a:extLst>
          </p:cNvPr>
          <p:cNvSpPr>
            <a:spLocks noGrp="1"/>
          </p:cNvSpPr>
          <p:nvPr>
            <p:ph type="title"/>
          </p:nvPr>
        </p:nvSpPr>
        <p:spPr/>
        <p:txBody>
          <a:bodyPr/>
          <a:lstStyle/>
          <a:p>
            <a:r>
              <a:rPr lang="en-US" altLang="zh-CN" dirty="0"/>
              <a:t>3.2.4.</a:t>
            </a:r>
            <a:r>
              <a:rPr lang="zh-CN" altLang="en-US" dirty="0"/>
              <a:t>数据模型</a:t>
            </a:r>
            <a:endParaRPr kumimoji="1" lang="zh-CN" altLang="en-US" dirty="0"/>
          </a:p>
        </p:txBody>
      </p:sp>
      <p:sp>
        <p:nvSpPr>
          <p:cNvPr id="4" name="日期占位符 3">
            <a:extLst>
              <a:ext uri="{FF2B5EF4-FFF2-40B4-BE49-F238E27FC236}">
                <a16:creationId xmlns:a16="http://schemas.microsoft.com/office/drawing/2014/main" id="{DE9BC219-73A4-AA40-9D8B-6AE1F3F420F7}"/>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90F962FB-C1B6-F049-A1EC-ED481DB4B847}"/>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71D8E025-7861-2E40-AFE2-0E044A19BEFB}"/>
              </a:ext>
            </a:extLst>
          </p:cNvPr>
          <p:cNvSpPr>
            <a:spLocks noGrp="1"/>
          </p:cNvSpPr>
          <p:nvPr>
            <p:ph type="sldNum" sz="quarter" idx="12"/>
          </p:nvPr>
        </p:nvSpPr>
        <p:spPr/>
        <p:txBody>
          <a:bodyPr/>
          <a:lstStyle/>
          <a:p>
            <a:fld id="{5B3F3CCD-5AE8-4BDA-99FD-25BB3DCCC447}" type="slidenum">
              <a:rPr lang="zh-CN" altLang="en-US" smtClean="0"/>
              <a:pPr/>
              <a:t>62</a:t>
            </a:fld>
            <a:endParaRPr lang="zh-CN" altLang="en-US"/>
          </a:p>
        </p:txBody>
      </p:sp>
      <p:sp>
        <p:nvSpPr>
          <p:cNvPr id="25" name="Rectangle 2">
            <a:extLst>
              <a:ext uri="{FF2B5EF4-FFF2-40B4-BE49-F238E27FC236}">
                <a16:creationId xmlns:a16="http://schemas.microsoft.com/office/drawing/2014/main" id="{34FFEF25-4445-654E-BD61-007D3C962D92}"/>
              </a:ext>
            </a:extLst>
          </p:cNvPr>
          <p:cNvSpPr>
            <a:spLocks noChangeArrowheads="1"/>
          </p:cNvSpPr>
          <p:nvPr/>
        </p:nvSpPr>
        <p:spPr bwMode="auto">
          <a:xfrm>
            <a:off x="983425" y="4648881"/>
            <a:ext cx="10327126" cy="1348941"/>
          </a:xfrm>
          <a:prstGeom prst="rect">
            <a:avLst/>
          </a:prstGeom>
          <a:noFill/>
          <a:ln w="9525">
            <a:noFill/>
            <a:miter lim="800000"/>
            <a:headEnd/>
            <a:tailEnd/>
          </a:ln>
          <a:effectLst/>
        </p:spPr>
        <p:txBody>
          <a:bodyPr lIns="92075" tIns="46038" rIns="92075" bIns="46038"/>
          <a:lstStyle>
            <a:lvl1pPr marL="342900" indent="-342900" eaLnBrk="0" hangingPunct="0">
              <a:defRPr kumimoji="1" sz="3200" b="1">
                <a:solidFill>
                  <a:schemeClr val="folHlink"/>
                </a:solidFill>
                <a:latin typeface="Tahoma" panose="020B0604030504040204" pitchFamily="34" charset="0"/>
                <a:ea typeface="楷体_GB2312" pitchFamily="49" charset="-122"/>
              </a:defRPr>
            </a:lvl1pPr>
            <a:lvl2pPr marL="742950" indent="-285750" eaLnBrk="0" hangingPunct="0">
              <a:defRPr kumimoji="1" sz="3200" b="1">
                <a:solidFill>
                  <a:schemeClr val="folHlink"/>
                </a:solidFill>
                <a:latin typeface="Tahoma" panose="020B0604030504040204" pitchFamily="34" charset="0"/>
                <a:ea typeface="楷体_GB2312" pitchFamily="49" charset="-122"/>
              </a:defRPr>
            </a:lvl2pPr>
            <a:lvl3pPr marL="1143000" indent="-228600" eaLnBrk="0" hangingPunct="0">
              <a:defRPr kumimoji="1" sz="3200" b="1">
                <a:solidFill>
                  <a:schemeClr val="folHlink"/>
                </a:solidFill>
                <a:latin typeface="Tahoma" panose="020B0604030504040204" pitchFamily="34" charset="0"/>
                <a:ea typeface="楷体_GB2312" pitchFamily="49" charset="-122"/>
              </a:defRPr>
            </a:lvl3pPr>
            <a:lvl4pPr marL="1600200" indent="-228600" eaLnBrk="0" hangingPunct="0">
              <a:defRPr kumimoji="1" sz="3200" b="1">
                <a:solidFill>
                  <a:schemeClr val="folHlink"/>
                </a:solidFill>
                <a:latin typeface="Tahoma" panose="020B0604030504040204" pitchFamily="34" charset="0"/>
                <a:ea typeface="楷体_GB2312" pitchFamily="49" charset="-122"/>
              </a:defRPr>
            </a:lvl4pPr>
            <a:lvl5pPr marL="2057400" indent="-228600" eaLnBrk="0" hangingPunct="0">
              <a:defRPr kumimoji="1" sz="3200" b="1">
                <a:solidFill>
                  <a:schemeClr val="folHlink"/>
                </a:solidFill>
                <a:latin typeface="Tahoma" panose="020B0604030504040204" pitchFamily="34" charset="0"/>
                <a:ea typeface="楷体_GB2312" pitchFamily="49" charset="-122"/>
              </a:defRPr>
            </a:lvl5pPr>
            <a:lvl6pPr marL="25146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6pPr>
            <a:lvl7pPr marL="29718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7pPr>
            <a:lvl8pPr marL="34290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8pPr>
            <a:lvl9pPr marL="38862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9pPr>
          </a:lstStyle>
          <a:p>
            <a:pPr eaLnBrk="1" hangingPunct="1">
              <a:lnSpc>
                <a:spcPct val="100000"/>
              </a:lnSpc>
              <a:buClr>
                <a:srgbClr val="990099"/>
              </a:buClr>
              <a:buSzTx/>
              <a:buFont typeface="Wingdings" pitchFamily="2" charset="2"/>
              <a:buChar char="§"/>
            </a:pPr>
            <a:r>
              <a:rPr lang="zh-CN" altLang="en-US" sz="2800" dirty="0">
                <a:solidFill>
                  <a:srgbClr val="2C1A88"/>
                </a:solidFill>
                <a:effectLst>
                  <a:outerShdw blurRad="38100" dist="38100" dir="2700000" algn="tl">
                    <a:srgbClr val="C0C0C0"/>
                  </a:outerShdw>
                </a:effectLst>
                <a:latin typeface="Times New Roman" panose="02020603050405020304" pitchFamily="18" charset="0"/>
                <a:ea typeface="仿宋_GB2312" pitchFamily="49" charset="-122"/>
              </a:rPr>
              <a:t>实例的关联有三种：一对一 </a:t>
            </a:r>
            <a:r>
              <a:rPr lang="en-US" altLang="zh-CN" sz="2800" dirty="0">
                <a:solidFill>
                  <a:srgbClr val="2C1A88"/>
                </a:solidFill>
                <a:effectLst>
                  <a:outerShdw blurRad="38100" dist="38100" dir="2700000" algn="tl">
                    <a:srgbClr val="C0C0C0"/>
                  </a:outerShdw>
                </a:effectLst>
                <a:latin typeface="Times New Roman" panose="02020603050405020304" pitchFamily="18" charset="0"/>
                <a:ea typeface="仿宋_GB2312" pitchFamily="49" charset="-122"/>
              </a:rPr>
              <a:t>(1:1)</a:t>
            </a:r>
            <a:r>
              <a:rPr lang="zh-CN" altLang="en-US" sz="2800" dirty="0">
                <a:solidFill>
                  <a:srgbClr val="2C1A88"/>
                </a:solidFill>
                <a:effectLst>
                  <a:outerShdw blurRad="38100" dist="38100" dir="2700000" algn="tl">
                    <a:srgbClr val="C0C0C0"/>
                  </a:outerShdw>
                </a:effectLst>
                <a:latin typeface="Times New Roman" panose="02020603050405020304" pitchFamily="18" charset="0"/>
                <a:ea typeface="仿宋_GB2312" pitchFamily="49" charset="-122"/>
              </a:rPr>
              <a:t>； 一对多</a:t>
            </a:r>
            <a:r>
              <a:rPr lang="en-US" altLang="zh-CN" sz="2800" dirty="0">
                <a:solidFill>
                  <a:srgbClr val="2C1A88"/>
                </a:solidFill>
                <a:effectLst>
                  <a:outerShdw blurRad="38100" dist="38100" dir="2700000" algn="tl">
                    <a:srgbClr val="C0C0C0"/>
                  </a:outerShdw>
                </a:effectLst>
                <a:latin typeface="Times New Roman" panose="02020603050405020304" pitchFamily="18" charset="0"/>
                <a:ea typeface="仿宋_GB2312" pitchFamily="49" charset="-122"/>
              </a:rPr>
              <a:t>(1:m)</a:t>
            </a:r>
            <a:r>
              <a:rPr lang="zh-CN" altLang="en-US" sz="2800" dirty="0">
                <a:solidFill>
                  <a:srgbClr val="2C1A88"/>
                </a:solidFill>
                <a:effectLst>
                  <a:outerShdw blurRad="38100" dist="38100" dir="2700000" algn="tl">
                    <a:srgbClr val="C0C0C0"/>
                  </a:outerShdw>
                </a:effectLst>
                <a:latin typeface="Times New Roman" panose="02020603050405020304" pitchFamily="18" charset="0"/>
                <a:ea typeface="仿宋_GB2312" pitchFamily="49" charset="-122"/>
              </a:rPr>
              <a:t>；多对多</a:t>
            </a:r>
            <a:r>
              <a:rPr lang="en-US" altLang="zh-CN" sz="2800" dirty="0">
                <a:solidFill>
                  <a:srgbClr val="2C1A88"/>
                </a:solidFill>
                <a:effectLst>
                  <a:outerShdw blurRad="38100" dist="38100" dir="2700000" algn="tl">
                    <a:srgbClr val="C0C0C0"/>
                  </a:outerShdw>
                </a:effectLst>
                <a:latin typeface="Times New Roman" panose="02020603050405020304" pitchFamily="18" charset="0"/>
                <a:ea typeface="仿宋_GB2312" pitchFamily="49" charset="-122"/>
              </a:rPr>
              <a:t>(</a:t>
            </a:r>
            <a:r>
              <a:rPr lang="en-US" altLang="zh-CN" sz="2800" dirty="0" err="1">
                <a:solidFill>
                  <a:srgbClr val="2C1A88"/>
                </a:solidFill>
                <a:effectLst>
                  <a:outerShdw blurRad="38100" dist="38100" dir="2700000" algn="tl">
                    <a:srgbClr val="C0C0C0"/>
                  </a:outerShdw>
                </a:effectLst>
                <a:latin typeface="Times New Roman" panose="02020603050405020304" pitchFamily="18" charset="0"/>
                <a:ea typeface="仿宋_GB2312" pitchFamily="49" charset="-122"/>
              </a:rPr>
              <a:t>n:m</a:t>
            </a:r>
            <a:r>
              <a:rPr lang="en-US" altLang="zh-CN" sz="2800" dirty="0">
                <a:solidFill>
                  <a:srgbClr val="2C1A88"/>
                </a:solidFill>
                <a:effectLst>
                  <a:outerShdw blurRad="38100" dist="38100" dir="2700000" algn="tl">
                    <a:srgbClr val="C0C0C0"/>
                  </a:outerShdw>
                </a:effectLst>
                <a:latin typeface="Times New Roman" panose="02020603050405020304" pitchFamily="18" charset="0"/>
                <a:ea typeface="仿宋_GB2312" pitchFamily="49" charset="-122"/>
              </a:rPr>
              <a:t>)</a:t>
            </a:r>
            <a:r>
              <a:rPr lang="zh-CN" altLang="en-US" sz="2800" dirty="0">
                <a:solidFill>
                  <a:srgbClr val="2C1A88"/>
                </a:solidFill>
                <a:effectLst>
                  <a:outerShdw blurRad="38100" dist="38100" dir="2700000" algn="tl">
                    <a:srgbClr val="C0C0C0"/>
                  </a:outerShdw>
                </a:effectLst>
                <a:latin typeface="Times New Roman" panose="02020603050405020304" pitchFamily="18" charset="0"/>
                <a:ea typeface="仿宋_GB2312" pitchFamily="49" charset="-122"/>
              </a:rPr>
              <a:t>。</a:t>
            </a:r>
          </a:p>
          <a:p>
            <a:pPr eaLnBrk="1" hangingPunct="1">
              <a:lnSpc>
                <a:spcPct val="100000"/>
              </a:lnSpc>
              <a:buClr>
                <a:srgbClr val="990099"/>
              </a:buClr>
              <a:buSzTx/>
              <a:buFont typeface="Wingdings" pitchFamily="2" charset="2"/>
              <a:buChar char="§"/>
            </a:pPr>
            <a:r>
              <a:rPr lang="zh-CN" altLang="en-US" sz="2800" dirty="0">
                <a:solidFill>
                  <a:srgbClr val="2C1A88"/>
                </a:solidFill>
                <a:effectLst>
                  <a:outerShdw blurRad="38100" dist="38100" dir="2700000" algn="tl">
                    <a:srgbClr val="C0C0C0"/>
                  </a:outerShdw>
                </a:effectLst>
                <a:latin typeface="Times New Roman" panose="02020603050405020304" pitchFamily="18" charset="0"/>
                <a:ea typeface="仿宋_GB2312" pitchFamily="49" charset="-122"/>
              </a:rPr>
              <a:t>这种实例的关联称为“基数”。基数表明了“重复性”。</a:t>
            </a:r>
          </a:p>
        </p:txBody>
      </p:sp>
      <p:pic>
        <p:nvPicPr>
          <p:cNvPr id="26" name="图片 25">
            <a:extLst>
              <a:ext uri="{FF2B5EF4-FFF2-40B4-BE49-F238E27FC236}">
                <a16:creationId xmlns:a16="http://schemas.microsoft.com/office/drawing/2014/main" id="{85274E6F-F323-1A42-B8E4-1E91E1F91DF3}"/>
              </a:ext>
            </a:extLst>
          </p:cNvPr>
          <p:cNvPicPr>
            <a:picLocks noChangeAspect="1"/>
          </p:cNvPicPr>
          <p:nvPr/>
        </p:nvPicPr>
        <p:blipFill>
          <a:blip r:embed="rId3"/>
          <a:stretch>
            <a:fillRect/>
          </a:stretch>
        </p:blipFill>
        <p:spPr>
          <a:xfrm>
            <a:off x="983425" y="2209119"/>
            <a:ext cx="10455301" cy="1658699"/>
          </a:xfrm>
          <a:prstGeom prst="rect">
            <a:avLst/>
          </a:prstGeom>
        </p:spPr>
      </p:pic>
    </p:spTree>
    <p:extLst>
      <p:ext uri="{BB962C8B-B14F-4D97-AF65-F5344CB8AC3E}">
        <p14:creationId xmlns:p14="http://schemas.microsoft.com/office/powerpoint/2010/main" val="28926779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90B2-28D7-D940-B3CB-22FD7D204CBC}"/>
              </a:ext>
            </a:extLst>
          </p:cNvPr>
          <p:cNvSpPr>
            <a:spLocks noGrp="1"/>
          </p:cNvSpPr>
          <p:nvPr>
            <p:ph type="title"/>
          </p:nvPr>
        </p:nvSpPr>
        <p:spPr/>
        <p:txBody>
          <a:bodyPr/>
          <a:lstStyle/>
          <a:p>
            <a:r>
              <a:rPr lang="zh-CN" altLang="en-US" dirty="0"/>
              <a:t>例子：教学管理系统</a:t>
            </a:r>
            <a:r>
              <a:rPr lang="en-US" altLang="zh-CN" dirty="0"/>
              <a:t>ER</a:t>
            </a:r>
            <a:r>
              <a:rPr lang="zh-CN" altLang="en-US" dirty="0"/>
              <a:t>图</a:t>
            </a:r>
            <a:endParaRPr kumimoji="1" lang="zh-CN" altLang="en-US" dirty="0"/>
          </a:p>
        </p:txBody>
      </p:sp>
      <p:sp>
        <p:nvSpPr>
          <p:cNvPr id="4" name="日期占位符 3">
            <a:extLst>
              <a:ext uri="{FF2B5EF4-FFF2-40B4-BE49-F238E27FC236}">
                <a16:creationId xmlns:a16="http://schemas.microsoft.com/office/drawing/2014/main" id="{DE9BC219-73A4-AA40-9D8B-6AE1F3F420F7}"/>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90F962FB-C1B6-F049-A1EC-ED481DB4B847}"/>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71D8E025-7861-2E40-AFE2-0E044A19BEFB}"/>
              </a:ext>
            </a:extLst>
          </p:cNvPr>
          <p:cNvSpPr>
            <a:spLocks noGrp="1"/>
          </p:cNvSpPr>
          <p:nvPr>
            <p:ph type="sldNum" sz="quarter" idx="12"/>
          </p:nvPr>
        </p:nvSpPr>
        <p:spPr/>
        <p:txBody>
          <a:bodyPr/>
          <a:lstStyle/>
          <a:p>
            <a:fld id="{5B3F3CCD-5AE8-4BDA-99FD-25BB3DCCC447}" type="slidenum">
              <a:rPr lang="zh-CN" altLang="en-US" smtClean="0"/>
              <a:pPr/>
              <a:t>63</a:t>
            </a:fld>
            <a:endParaRPr lang="zh-CN" altLang="en-US"/>
          </a:p>
        </p:txBody>
      </p:sp>
      <p:graphicFrame>
        <p:nvGraphicFramePr>
          <p:cNvPr id="26" name="Object 4">
            <a:extLst>
              <a:ext uri="{FF2B5EF4-FFF2-40B4-BE49-F238E27FC236}">
                <a16:creationId xmlns:a16="http://schemas.microsoft.com/office/drawing/2014/main" id="{2ED9011A-F680-E34E-9C44-D9C6957C3CDC}"/>
              </a:ext>
            </a:extLst>
          </p:cNvPr>
          <p:cNvGraphicFramePr>
            <a:graphicFrameLocks noChangeAspect="1"/>
          </p:cNvGraphicFramePr>
          <p:nvPr>
            <p:extLst>
              <p:ext uri="{D42A27DB-BD31-4B8C-83A1-F6EECF244321}">
                <p14:modId xmlns:p14="http://schemas.microsoft.com/office/powerpoint/2010/main" val="3571670787"/>
              </p:ext>
            </p:extLst>
          </p:nvPr>
        </p:nvGraphicFramePr>
        <p:xfrm>
          <a:off x="2689984" y="1315620"/>
          <a:ext cx="7098449" cy="4673146"/>
        </p:xfrm>
        <a:graphic>
          <a:graphicData uri="http://schemas.openxmlformats.org/presentationml/2006/ole">
            <mc:AlternateContent xmlns:mc="http://schemas.openxmlformats.org/markup-compatibility/2006">
              <mc:Choice xmlns:v="urn:schemas-microsoft-com:vml" Requires="v">
                <p:oleObj spid="_x0000_s75786" name="Image" r:id="rId4" imgW="8851900" imgH="5105400" progId="Photoshop.Image.6">
                  <p:embed/>
                </p:oleObj>
              </mc:Choice>
              <mc:Fallback>
                <p:oleObj name="Image" r:id="rId4" imgW="8851900" imgH="5105400" progId="Photoshop.Image.6">
                  <p:embed/>
                  <p:pic>
                    <p:nvPicPr>
                      <p:cNvPr id="1026" name="Object 4">
                        <a:extLst>
                          <a:ext uri="{FF2B5EF4-FFF2-40B4-BE49-F238E27FC236}">
                            <a16:creationId xmlns:a16="http://schemas.microsoft.com/office/drawing/2014/main" id="{302715F0-6F0A-D14E-9AD0-5327BD6074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9984" y="1315620"/>
                        <a:ext cx="7098449" cy="467314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5764046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90B2-28D7-D940-B3CB-22FD7D204CBC}"/>
              </a:ext>
            </a:extLst>
          </p:cNvPr>
          <p:cNvSpPr>
            <a:spLocks noGrp="1"/>
          </p:cNvSpPr>
          <p:nvPr>
            <p:ph type="title"/>
          </p:nvPr>
        </p:nvSpPr>
        <p:spPr/>
        <p:txBody>
          <a:bodyPr/>
          <a:lstStyle/>
          <a:p>
            <a:r>
              <a:rPr lang="zh-CN" altLang="en-US" dirty="0"/>
              <a:t>例子：教学管理系统数据模型</a:t>
            </a:r>
            <a:endParaRPr kumimoji="1" lang="zh-CN" altLang="en-US" dirty="0"/>
          </a:p>
        </p:txBody>
      </p:sp>
      <p:sp>
        <p:nvSpPr>
          <p:cNvPr id="4" name="日期占位符 3">
            <a:extLst>
              <a:ext uri="{FF2B5EF4-FFF2-40B4-BE49-F238E27FC236}">
                <a16:creationId xmlns:a16="http://schemas.microsoft.com/office/drawing/2014/main" id="{DE9BC219-73A4-AA40-9D8B-6AE1F3F420F7}"/>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90F962FB-C1B6-F049-A1EC-ED481DB4B847}"/>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71D8E025-7861-2E40-AFE2-0E044A19BEFB}"/>
              </a:ext>
            </a:extLst>
          </p:cNvPr>
          <p:cNvSpPr>
            <a:spLocks noGrp="1"/>
          </p:cNvSpPr>
          <p:nvPr>
            <p:ph type="sldNum" sz="quarter" idx="12"/>
          </p:nvPr>
        </p:nvSpPr>
        <p:spPr/>
        <p:txBody>
          <a:bodyPr/>
          <a:lstStyle/>
          <a:p>
            <a:fld id="{5B3F3CCD-5AE8-4BDA-99FD-25BB3DCCC447}" type="slidenum">
              <a:rPr lang="zh-CN" altLang="en-US" smtClean="0"/>
              <a:pPr/>
              <a:t>64</a:t>
            </a:fld>
            <a:endParaRPr lang="zh-CN" altLang="en-US"/>
          </a:p>
        </p:txBody>
      </p:sp>
      <p:sp>
        <p:nvSpPr>
          <p:cNvPr id="7" name="Line 2">
            <a:extLst>
              <a:ext uri="{FF2B5EF4-FFF2-40B4-BE49-F238E27FC236}">
                <a16:creationId xmlns:a16="http://schemas.microsoft.com/office/drawing/2014/main" id="{B3F3BEEF-0821-BE4C-98F6-77D29CF5A285}"/>
              </a:ext>
            </a:extLst>
          </p:cNvPr>
          <p:cNvSpPr>
            <a:spLocks noChangeShapeType="1"/>
          </p:cNvSpPr>
          <p:nvPr/>
        </p:nvSpPr>
        <p:spPr bwMode="auto">
          <a:xfrm flipH="1">
            <a:off x="6800850" y="2806900"/>
            <a:ext cx="7810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3">
            <a:extLst>
              <a:ext uri="{FF2B5EF4-FFF2-40B4-BE49-F238E27FC236}">
                <a16:creationId xmlns:a16="http://schemas.microsoft.com/office/drawing/2014/main" id="{87B38816-20BA-1F46-8FDE-0E9D10006682}"/>
              </a:ext>
            </a:extLst>
          </p:cNvPr>
          <p:cNvSpPr>
            <a:spLocks noChangeShapeType="1"/>
          </p:cNvSpPr>
          <p:nvPr/>
        </p:nvSpPr>
        <p:spPr bwMode="auto">
          <a:xfrm flipV="1">
            <a:off x="4343400" y="4635700"/>
            <a:ext cx="2057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4">
            <a:extLst>
              <a:ext uri="{FF2B5EF4-FFF2-40B4-BE49-F238E27FC236}">
                <a16:creationId xmlns:a16="http://schemas.microsoft.com/office/drawing/2014/main" id="{4E7BD195-5345-AA47-A64E-D3232E0F2A72}"/>
              </a:ext>
            </a:extLst>
          </p:cNvPr>
          <p:cNvSpPr>
            <a:spLocks noChangeShapeType="1"/>
          </p:cNvSpPr>
          <p:nvPr/>
        </p:nvSpPr>
        <p:spPr bwMode="auto">
          <a:xfrm flipH="1" flipV="1">
            <a:off x="4171950" y="4178500"/>
            <a:ext cx="152400" cy="2857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5">
            <a:extLst>
              <a:ext uri="{FF2B5EF4-FFF2-40B4-BE49-F238E27FC236}">
                <a16:creationId xmlns:a16="http://schemas.microsoft.com/office/drawing/2014/main" id="{0F4B69AE-5B40-F64B-9C44-68B8B8F9F401}"/>
              </a:ext>
            </a:extLst>
          </p:cNvPr>
          <p:cNvSpPr>
            <a:spLocks noChangeShapeType="1"/>
          </p:cNvSpPr>
          <p:nvPr/>
        </p:nvSpPr>
        <p:spPr bwMode="auto">
          <a:xfrm flipV="1">
            <a:off x="4343400" y="4178500"/>
            <a:ext cx="133350" cy="266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6">
            <a:extLst>
              <a:ext uri="{FF2B5EF4-FFF2-40B4-BE49-F238E27FC236}">
                <a16:creationId xmlns:a16="http://schemas.microsoft.com/office/drawing/2014/main" id="{039B7FC5-6982-754C-8ADE-FB8B7AD5F49B}"/>
              </a:ext>
            </a:extLst>
          </p:cNvPr>
          <p:cNvSpPr>
            <a:spLocks noChangeShapeType="1"/>
          </p:cNvSpPr>
          <p:nvPr/>
        </p:nvSpPr>
        <p:spPr bwMode="auto">
          <a:xfrm>
            <a:off x="4343400" y="4140400"/>
            <a:ext cx="0" cy="4953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7">
            <a:extLst>
              <a:ext uri="{FF2B5EF4-FFF2-40B4-BE49-F238E27FC236}">
                <a16:creationId xmlns:a16="http://schemas.microsoft.com/office/drawing/2014/main" id="{057201BA-D762-C141-BD12-D913B8C6CD75}"/>
              </a:ext>
            </a:extLst>
          </p:cNvPr>
          <p:cNvSpPr>
            <a:spLocks noChangeShapeType="1"/>
          </p:cNvSpPr>
          <p:nvPr/>
        </p:nvSpPr>
        <p:spPr bwMode="auto">
          <a:xfrm flipH="1">
            <a:off x="4152900" y="3340300"/>
            <a:ext cx="152400" cy="2857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8">
            <a:extLst>
              <a:ext uri="{FF2B5EF4-FFF2-40B4-BE49-F238E27FC236}">
                <a16:creationId xmlns:a16="http://schemas.microsoft.com/office/drawing/2014/main" id="{B81A4C7F-992D-9344-BCD5-C43D5733EE5B}"/>
              </a:ext>
            </a:extLst>
          </p:cNvPr>
          <p:cNvSpPr>
            <a:spLocks noChangeShapeType="1"/>
          </p:cNvSpPr>
          <p:nvPr/>
        </p:nvSpPr>
        <p:spPr bwMode="auto">
          <a:xfrm>
            <a:off x="4324350" y="3340300"/>
            <a:ext cx="133350" cy="266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9">
            <a:extLst>
              <a:ext uri="{FF2B5EF4-FFF2-40B4-BE49-F238E27FC236}">
                <a16:creationId xmlns:a16="http://schemas.microsoft.com/office/drawing/2014/main" id="{CFE2EEFE-4548-3B4F-B026-F813EBA368F3}"/>
              </a:ext>
            </a:extLst>
          </p:cNvPr>
          <p:cNvSpPr>
            <a:spLocks noChangeShapeType="1"/>
          </p:cNvSpPr>
          <p:nvPr/>
        </p:nvSpPr>
        <p:spPr bwMode="auto">
          <a:xfrm flipV="1">
            <a:off x="4324350" y="2864050"/>
            <a:ext cx="0" cy="7429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Rectangle 10">
            <a:extLst>
              <a:ext uri="{FF2B5EF4-FFF2-40B4-BE49-F238E27FC236}">
                <a16:creationId xmlns:a16="http://schemas.microsoft.com/office/drawing/2014/main" id="{62956C82-AA5A-4846-82A7-658CBF6220E6}"/>
              </a:ext>
            </a:extLst>
          </p:cNvPr>
          <p:cNvSpPr>
            <a:spLocks noChangeArrowheads="1"/>
          </p:cNvSpPr>
          <p:nvPr/>
        </p:nvSpPr>
        <p:spPr bwMode="auto">
          <a:xfrm>
            <a:off x="4686300" y="5531050"/>
            <a:ext cx="5600700" cy="571500"/>
          </a:xfrm>
          <a:prstGeom prst="rect">
            <a:avLst/>
          </a:prstGeom>
          <a:solidFill>
            <a:srgbClr val="FFFF66"/>
          </a:solidFill>
          <a:ln w="9525">
            <a:solidFill>
              <a:schemeClr val="tx1"/>
            </a:solidFill>
            <a:miter lim="800000"/>
            <a:headEnd/>
            <a:tailEnd/>
          </a:ln>
          <a:effectLst>
            <a:outerShdw dist="107763" dir="2700000" algn="ctr" rotWithShape="0">
              <a:srgbClr val="808080"/>
            </a:outerShdw>
          </a:effectLst>
        </p:spPr>
        <p:txBody>
          <a:bodyPr wrap="none" anchor="ctr"/>
          <a:lstStyle/>
          <a:p>
            <a:pPr>
              <a:defRPr/>
            </a:pPr>
            <a:endParaRPr lang="zh-CN" altLang="en-US"/>
          </a:p>
        </p:txBody>
      </p:sp>
      <p:sp>
        <p:nvSpPr>
          <p:cNvPr id="17" name="Rectangle 12">
            <a:extLst>
              <a:ext uri="{FF2B5EF4-FFF2-40B4-BE49-F238E27FC236}">
                <a16:creationId xmlns:a16="http://schemas.microsoft.com/office/drawing/2014/main" id="{B1EA1D60-3A15-C742-AA94-5A3E4E50B6A6}"/>
              </a:ext>
            </a:extLst>
          </p:cNvPr>
          <p:cNvSpPr>
            <a:spLocks noChangeArrowheads="1"/>
          </p:cNvSpPr>
          <p:nvPr/>
        </p:nvSpPr>
        <p:spPr bwMode="auto">
          <a:xfrm>
            <a:off x="2266950" y="1073350"/>
            <a:ext cx="4876800" cy="590550"/>
          </a:xfrm>
          <a:prstGeom prst="rect">
            <a:avLst/>
          </a:prstGeom>
          <a:solidFill>
            <a:srgbClr val="FFFF66"/>
          </a:solidFill>
          <a:ln w="9525">
            <a:solidFill>
              <a:schemeClr val="tx1"/>
            </a:solidFill>
            <a:miter lim="800000"/>
            <a:headEnd/>
            <a:tailEnd/>
          </a:ln>
          <a:effectLst>
            <a:outerShdw dist="107763" dir="2700000" algn="ctr" rotWithShape="0">
              <a:srgbClr val="808080"/>
            </a:outerShdw>
          </a:effectLst>
        </p:spPr>
        <p:txBody>
          <a:bodyPr wrap="none" anchor="ctr"/>
          <a:lstStyle/>
          <a:p>
            <a:pPr>
              <a:defRPr/>
            </a:pPr>
            <a:endParaRPr lang="zh-CN" altLang="en-US"/>
          </a:p>
        </p:txBody>
      </p:sp>
      <p:sp>
        <p:nvSpPr>
          <p:cNvPr id="18" name="Text Box 13">
            <a:extLst>
              <a:ext uri="{FF2B5EF4-FFF2-40B4-BE49-F238E27FC236}">
                <a16:creationId xmlns:a16="http://schemas.microsoft.com/office/drawing/2014/main" id="{0FA289EB-EBAB-564A-BA4A-F815BBB2825A}"/>
              </a:ext>
            </a:extLst>
          </p:cNvPr>
          <p:cNvSpPr txBox="1">
            <a:spLocks noChangeArrowheads="1"/>
          </p:cNvSpPr>
          <p:nvPr/>
        </p:nvSpPr>
        <p:spPr bwMode="auto">
          <a:xfrm>
            <a:off x="2289175" y="1101926"/>
            <a:ext cx="4819650" cy="519113"/>
          </a:xfrm>
          <a:prstGeom prst="rect">
            <a:avLst/>
          </a:prstGeom>
          <a:noFill/>
          <a:ln w="9525">
            <a:noFill/>
            <a:miter lim="800000"/>
            <a:headEnd/>
            <a:tailEnd/>
          </a:ln>
        </p:spPr>
        <p:txBody>
          <a:bodyPr wrap="none">
            <a:spAutoFit/>
          </a:bodyPr>
          <a:lstStyle>
            <a:lvl1pPr eaLnBrk="0" hangingPunct="0">
              <a:defRPr kumimoji="1" sz="3200" b="1">
                <a:solidFill>
                  <a:schemeClr val="folHlink"/>
                </a:solidFill>
                <a:latin typeface="Tahoma" panose="020B0604030504040204" pitchFamily="34" charset="0"/>
                <a:ea typeface="楷体_GB2312" pitchFamily="49" charset="-122"/>
              </a:defRPr>
            </a:lvl1pPr>
            <a:lvl2pPr marL="742950" indent="-285750" eaLnBrk="0" hangingPunct="0">
              <a:defRPr kumimoji="1" sz="3200" b="1">
                <a:solidFill>
                  <a:schemeClr val="folHlink"/>
                </a:solidFill>
                <a:latin typeface="Tahoma" panose="020B0604030504040204" pitchFamily="34" charset="0"/>
                <a:ea typeface="楷体_GB2312" pitchFamily="49" charset="-122"/>
              </a:defRPr>
            </a:lvl2pPr>
            <a:lvl3pPr marL="1143000" indent="-228600" eaLnBrk="0" hangingPunct="0">
              <a:defRPr kumimoji="1" sz="3200" b="1">
                <a:solidFill>
                  <a:schemeClr val="folHlink"/>
                </a:solidFill>
                <a:latin typeface="Tahoma" panose="020B0604030504040204" pitchFamily="34" charset="0"/>
                <a:ea typeface="楷体_GB2312" pitchFamily="49" charset="-122"/>
              </a:defRPr>
            </a:lvl3pPr>
            <a:lvl4pPr marL="1600200" indent="-228600" eaLnBrk="0" hangingPunct="0">
              <a:defRPr kumimoji="1" sz="3200" b="1">
                <a:solidFill>
                  <a:schemeClr val="folHlink"/>
                </a:solidFill>
                <a:latin typeface="Tahoma" panose="020B0604030504040204" pitchFamily="34" charset="0"/>
                <a:ea typeface="楷体_GB2312" pitchFamily="49" charset="-122"/>
              </a:defRPr>
            </a:lvl4pPr>
            <a:lvl5pPr marL="2057400" indent="-228600" eaLnBrk="0" hangingPunct="0">
              <a:defRPr kumimoji="1" sz="3200" b="1">
                <a:solidFill>
                  <a:schemeClr val="folHlink"/>
                </a:solidFill>
                <a:latin typeface="Tahoma" panose="020B0604030504040204" pitchFamily="34" charset="0"/>
                <a:ea typeface="楷体_GB2312" pitchFamily="49" charset="-122"/>
              </a:defRPr>
            </a:lvl5pPr>
            <a:lvl6pPr marL="25146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6pPr>
            <a:lvl7pPr marL="29718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7pPr>
            <a:lvl8pPr marL="34290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8pPr>
            <a:lvl9pPr marL="38862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9pPr>
          </a:lstStyle>
          <a:p>
            <a:pPr eaLnBrk="1" hangingPunct="1">
              <a:lnSpc>
                <a:spcPct val="100000"/>
              </a:lnSpc>
              <a:spcBef>
                <a:spcPct val="0"/>
              </a:spcBef>
              <a:buClrTx/>
              <a:buSzTx/>
              <a:buFontTx/>
              <a:buNone/>
            </a:pPr>
            <a:r>
              <a:rPr lang="zh-CN" altLang="en-US" sz="2800">
                <a:solidFill>
                  <a:srgbClr val="000099"/>
                </a:solidFill>
                <a:latin typeface="Times New Roman" panose="02020603050405020304" pitchFamily="18" charset="0"/>
                <a:ea typeface="仿宋_GB2312" pitchFamily="49" charset="-122"/>
              </a:rPr>
              <a:t>学号   姓名   专业   性别</a:t>
            </a:r>
            <a:r>
              <a:rPr lang="zh-CN" altLang="en-US" sz="28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   </a:t>
            </a:r>
            <a:r>
              <a:rPr lang="en-US" altLang="zh-CN" sz="28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a:t>
            </a:r>
            <a:endParaRPr lang="en-US" altLang="zh-CN" sz="2800">
              <a:solidFill>
                <a:srgbClr val="000099"/>
              </a:solidFill>
              <a:latin typeface="Times New Roman" panose="02020603050405020304" pitchFamily="18" charset="0"/>
              <a:ea typeface="仿宋_GB2312" pitchFamily="49" charset="-122"/>
            </a:endParaRPr>
          </a:p>
        </p:txBody>
      </p:sp>
      <p:sp>
        <p:nvSpPr>
          <p:cNvPr id="19" name="Line 14">
            <a:extLst>
              <a:ext uri="{FF2B5EF4-FFF2-40B4-BE49-F238E27FC236}">
                <a16:creationId xmlns:a16="http://schemas.microsoft.com/office/drawing/2014/main" id="{B628ED4E-10AB-8445-948B-E54BAE3120F6}"/>
              </a:ext>
            </a:extLst>
          </p:cNvPr>
          <p:cNvSpPr>
            <a:spLocks noChangeShapeType="1"/>
          </p:cNvSpPr>
          <p:nvPr/>
        </p:nvSpPr>
        <p:spPr bwMode="auto">
          <a:xfrm>
            <a:off x="3238500" y="1073350"/>
            <a:ext cx="0" cy="590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15">
            <a:extLst>
              <a:ext uri="{FF2B5EF4-FFF2-40B4-BE49-F238E27FC236}">
                <a16:creationId xmlns:a16="http://schemas.microsoft.com/office/drawing/2014/main" id="{56EA3CD3-C235-564C-9C04-6312BBD46578}"/>
              </a:ext>
            </a:extLst>
          </p:cNvPr>
          <p:cNvSpPr>
            <a:spLocks noChangeShapeType="1"/>
          </p:cNvSpPr>
          <p:nvPr/>
        </p:nvSpPr>
        <p:spPr bwMode="auto">
          <a:xfrm>
            <a:off x="4229100" y="1073350"/>
            <a:ext cx="0" cy="590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6">
            <a:extLst>
              <a:ext uri="{FF2B5EF4-FFF2-40B4-BE49-F238E27FC236}">
                <a16:creationId xmlns:a16="http://schemas.microsoft.com/office/drawing/2014/main" id="{194AF1BB-971D-374D-B4A7-CEFC3507222B}"/>
              </a:ext>
            </a:extLst>
          </p:cNvPr>
          <p:cNvSpPr>
            <a:spLocks noChangeShapeType="1"/>
          </p:cNvSpPr>
          <p:nvPr/>
        </p:nvSpPr>
        <p:spPr bwMode="auto">
          <a:xfrm>
            <a:off x="5200650" y="1073350"/>
            <a:ext cx="0" cy="590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7">
            <a:extLst>
              <a:ext uri="{FF2B5EF4-FFF2-40B4-BE49-F238E27FC236}">
                <a16:creationId xmlns:a16="http://schemas.microsoft.com/office/drawing/2014/main" id="{C66F14FA-2B2F-3E44-AEA8-61E31749B1CF}"/>
              </a:ext>
            </a:extLst>
          </p:cNvPr>
          <p:cNvSpPr>
            <a:spLocks noChangeShapeType="1"/>
          </p:cNvSpPr>
          <p:nvPr/>
        </p:nvSpPr>
        <p:spPr bwMode="auto">
          <a:xfrm>
            <a:off x="6172200" y="1073350"/>
            <a:ext cx="0" cy="590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Rectangle 18">
            <a:extLst>
              <a:ext uri="{FF2B5EF4-FFF2-40B4-BE49-F238E27FC236}">
                <a16:creationId xmlns:a16="http://schemas.microsoft.com/office/drawing/2014/main" id="{84DA108B-0264-3148-B610-5B78850E6F44}"/>
              </a:ext>
            </a:extLst>
          </p:cNvPr>
          <p:cNvSpPr>
            <a:spLocks noChangeArrowheads="1"/>
          </p:cNvSpPr>
          <p:nvPr/>
        </p:nvSpPr>
        <p:spPr bwMode="auto">
          <a:xfrm>
            <a:off x="3829050" y="2273500"/>
            <a:ext cx="990600" cy="571500"/>
          </a:xfrm>
          <a:prstGeom prst="rect">
            <a:avLst/>
          </a:prstGeom>
          <a:solidFill>
            <a:srgbClr val="0000FF"/>
          </a:solidFill>
          <a:ln w="9525">
            <a:solidFill>
              <a:schemeClr val="tx1"/>
            </a:solidFill>
            <a:miter lim="800000"/>
            <a:headEnd/>
            <a:tailEnd/>
          </a:ln>
          <a:effectLst>
            <a:outerShdw dist="107763" dir="2700000" algn="ctr" rotWithShape="0">
              <a:srgbClr val="808080"/>
            </a:outerShdw>
          </a:effectLst>
        </p:spPr>
        <p:txBody>
          <a:bodyPr wrap="none" anchor="ctr"/>
          <a:lstStyle/>
          <a:p>
            <a:pPr>
              <a:defRPr/>
            </a:pPr>
            <a:endParaRPr lang="zh-CN" altLang="en-US"/>
          </a:p>
        </p:txBody>
      </p:sp>
      <p:sp>
        <p:nvSpPr>
          <p:cNvPr id="24" name="Text Box 19">
            <a:extLst>
              <a:ext uri="{FF2B5EF4-FFF2-40B4-BE49-F238E27FC236}">
                <a16:creationId xmlns:a16="http://schemas.microsoft.com/office/drawing/2014/main" id="{81A8A5A3-BC98-724C-BA81-708E3EF87462}"/>
              </a:ext>
            </a:extLst>
          </p:cNvPr>
          <p:cNvSpPr txBox="1">
            <a:spLocks noChangeArrowheads="1"/>
          </p:cNvSpPr>
          <p:nvPr/>
        </p:nvSpPr>
        <p:spPr bwMode="auto">
          <a:xfrm>
            <a:off x="3908426" y="2270326"/>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chemeClr val="folHlink"/>
                </a:solidFill>
                <a:latin typeface="Tahoma" panose="020B0604030504040204" pitchFamily="34" charset="0"/>
                <a:ea typeface="楷体_GB2312" pitchFamily="49" charset="-122"/>
              </a:defRPr>
            </a:lvl1pPr>
            <a:lvl2pPr marL="742950" indent="-285750" eaLnBrk="0" hangingPunct="0">
              <a:defRPr kumimoji="1" sz="3200" b="1">
                <a:solidFill>
                  <a:schemeClr val="folHlink"/>
                </a:solidFill>
                <a:latin typeface="Tahoma" panose="020B0604030504040204" pitchFamily="34" charset="0"/>
                <a:ea typeface="楷体_GB2312" pitchFamily="49" charset="-122"/>
              </a:defRPr>
            </a:lvl2pPr>
            <a:lvl3pPr marL="1143000" indent="-228600" eaLnBrk="0" hangingPunct="0">
              <a:defRPr kumimoji="1" sz="3200" b="1">
                <a:solidFill>
                  <a:schemeClr val="folHlink"/>
                </a:solidFill>
                <a:latin typeface="Tahoma" panose="020B0604030504040204" pitchFamily="34" charset="0"/>
                <a:ea typeface="楷体_GB2312" pitchFamily="49" charset="-122"/>
              </a:defRPr>
            </a:lvl3pPr>
            <a:lvl4pPr marL="1600200" indent="-228600" eaLnBrk="0" hangingPunct="0">
              <a:defRPr kumimoji="1" sz="3200" b="1">
                <a:solidFill>
                  <a:schemeClr val="folHlink"/>
                </a:solidFill>
                <a:latin typeface="Tahoma" panose="020B0604030504040204" pitchFamily="34" charset="0"/>
                <a:ea typeface="楷体_GB2312" pitchFamily="49" charset="-122"/>
              </a:defRPr>
            </a:lvl4pPr>
            <a:lvl5pPr marL="2057400" indent="-228600" eaLnBrk="0" hangingPunct="0">
              <a:defRPr kumimoji="1" sz="3200" b="1">
                <a:solidFill>
                  <a:schemeClr val="folHlink"/>
                </a:solidFill>
                <a:latin typeface="Tahoma" panose="020B0604030504040204" pitchFamily="34" charset="0"/>
                <a:ea typeface="楷体_GB2312" pitchFamily="49" charset="-122"/>
              </a:defRPr>
            </a:lvl5pPr>
            <a:lvl6pPr marL="25146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6pPr>
            <a:lvl7pPr marL="29718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7pPr>
            <a:lvl8pPr marL="34290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8pPr>
            <a:lvl9pPr marL="38862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9pPr>
          </a:lstStyle>
          <a:p>
            <a:pPr eaLnBrk="1" hangingPunct="1">
              <a:lnSpc>
                <a:spcPct val="100000"/>
              </a:lnSpc>
              <a:spcBef>
                <a:spcPct val="0"/>
              </a:spcBef>
              <a:buClrTx/>
              <a:buSzTx/>
              <a:buFontTx/>
              <a:buNone/>
            </a:pPr>
            <a:r>
              <a:rPr lang="zh-CN" altLang="en-US" sz="2800">
                <a:solidFill>
                  <a:srgbClr val="CCFF33"/>
                </a:solidFill>
                <a:latin typeface="Times New Roman" panose="02020603050405020304" pitchFamily="18" charset="0"/>
                <a:ea typeface="仿宋_GB2312" pitchFamily="49" charset="-122"/>
              </a:rPr>
              <a:t>学生</a:t>
            </a:r>
            <a:endParaRPr lang="zh-CN" altLang="en-US" sz="4800" b="0">
              <a:solidFill>
                <a:srgbClr val="CCFF33"/>
              </a:solidFill>
              <a:latin typeface="Times New Roman" panose="02020603050405020304" pitchFamily="18" charset="0"/>
              <a:ea typeface="宋体" panose="02010600030101010101" pitchFamily="2" charset="-122"/>
            </a:endParaRPr>
          </a:p>
        </p:txBody>
      </p:sp>
      <p:sp>
        <p:nvSpPr>
          <p:cNvPr id="25" name="Rectangle 20">
            <a:extLst>
              <a:ext uri="{FF2B5EF4-FFF2-40B4-BE49-F238E27FC236}">
                <a16:creationId xmlns:a16="http://schemas.microsoft.com/office/drawing/2014/main" id="{5A775F5A-6FF7-9542-B27C-6B66AADF2634}"/>
              </a:ext>
            </a:extLst>
          </p:cNvPr>
          <p:cNvSpPr>
            <a:spLocks noChangeArrowheads="1"/>
          </p:cNvSpPr>
          <p:nvPr/>
        </p:nvSpPr>
        <p:spPr bwMode="auto">
          <a:xfrm>
            <a:off x="9144000" y="1721050"/>
            <a:ext cx="1162050" cy="2743200"/>
          </a:xfrm>
          <a:prstGeom prst="rect">
            <a:avLst/>
          </a:prstGeom>
          <a:solidFill>
            <a:srgbClr val="FFFF66"/>
          </a:solidFill>
          <a:ln w="9525">
            <a:solidFill>
              <a:schemeClr val="tx1"/>
            </a:solidFill>
            <a:miter lim="800000"/>
            <a:headEnd/>
            <a:tailEnd/>
          </a:ln>
          <a:effectLst>
            <a:outerShdw dist="107763" dir="2700000" algn="ctr" rotWithShape="0">
              <a:srgbClr val="808080"/>
            </a:outerShdw>
          </a:effectLst>
        </p:spPr>
        <p:txBody>
          <a:bodyPr wrap="none" anchor="ctr"/>
          <a:lstStyle/>
          <a:p>
            <a:pPr>
              <a:defRPr/>
            </a:pPr>
            <a:endParaRPr lang="zh-CN" altLang="en-US"/>
          </a:p>
        </p:txBody>
      </p:sp>
      <p:sp>
        <p:nvSpPr>
          <p:cNvPr id="27" name="Text Box 21">
            <a:extLst>
              <a:ext uri="{FF2B5EF4-FFF2-40B4-BE49-F238E27FC236}">
                <a16:creationId xmlns:a16="http://schemas.microsoft.com/office/drawing/2014/main" id="{63C4A202-DFE0-994E-8893-42A4CC747AEE}"/>
              </a:ext>
            </a:extLst>
          </p:cNvPr>
          <p:cNvSpPr txBox="1">
            <a:spLocks noChangeArrowheads="1"/>
          </p:cNvSpPr>
          <p:nvPr/>
        </p:nvSpPr>
        <p:spPr bwMode="auto">
          <a:xfrm>
            <a:off x="9082088" y="1746451"/>
            <a:ext cx="1255712"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chemeClr val="folHlink"/>
                </a:solidFill>
                <a:latin typeface="Tahoma" panose="020B0604030504040204" pitchFamily="34" charset="0"/>
                <a:ea typeface="楷体_GB2312" pitchFamily="49" charset="-122"/>
              </a:defRPr>
            </a:lvl1pPr>
            <a:lvl2pPr marL="742950" indent="-285750" eaLnBrk="0" hangingPunct="0">
              <a:defRPr kumimoji="1" sz="3200" b="1">
                <a:solidFill>
                  <a:schemeClr val="folHlink"/>
                </a:solidFill>
                <a:latin typeface="Tahoma" panose="020B0604030504040204" pitchFamily="34" charset="0"/>
                <a:ea typeface="楷体_GB2312" pitchFamily="49" charset="-122"/>
              </a:defRPr>
            </a:lvl2pPr>
            <a:lvl3pPr marL="1143000" indent="-228600" eaLnBrk="0" hangingPunct="0">
              <a:defRPr kumimoji="1" sz="3200" b="1">
                <a:solidFill>
                  <a:schemeClr val="folHlink"/>
                </a:solidFill>
                <a:latin typeface="Tahoma" panose="020B0604030504040204" pitchFamily="34" charset="0"/>
                <a:ea typeface="楷体_GB2312" pitchFamily="49" charset="-122"/>
              </a:defRPr>
            </a:lvl3pPr>
            <a:lvl4pPr marL="1600200" indent="-228600" eaLnBrk="0" hangingPunct="0">
              <a:defRPr kumimoji="1" sz="3200" b="1">
                <a:solidFill>
                  <a:schemeClr val="folHlink"/>
                </a:solidFill>
                <a:latin typeface="Tahoma" panose="020B0604030504040204" pitchFamily="34" charset="0"/>
                <a:ea typeface="楷体_GB2312" pitchFamily="49" charset="-122"/>
              </a:defRPr>
            </a:lvl4pPr>
            <a:lvl5pPr marL="2057400" indent="-228600" eaLnBrk="0" hangingPunct="0">
              <a:defRPr kumimoji="1" sz="3200" b="1">
                <a:solidFill>
                  <a:schemeClr val="folHlink"/>
                </a:solidFill>
                <a:latin typeface="Tahoma" panose="020B0604030504040204" pitchFamily="34" charset="0"/>
                <a:ea typeface="楷体_GB2312" pitchFamily="49" charset="-122"/>
              </a:defRPr>
            </a:lvl5pPr>
            <a:lvl6pPr marL="25146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6pPr>
            <a:lvl7pPr marL="29718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7pPr>
            <a:lvl8pPr marL="34290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8pPr>
            <a:lvl9pPr marL="38862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9pPr>
          </a:lstStyle>
          <a:p>
            <a:pPr algn="ctr" eaLnBrk="1" hangingPunct="1">
              <a:lnSpc>
                <a:spcPct val="100000"/>
              </a:lnSpc>
              <a:spcBef>
                <a:spcPct val="25000"/>
              </a:spcBef>
              <a:buClrTx/>
              <a:buSzTx/>
              <a:buFontTx/>
              <a:buNone/>
            </a:pPr>
            <a:r>
              <a:rPr lang="zh-CN" altLang="en-US" sz="2800">
                <a:solidFill>
                  <a:srgbClr val="000099"/>
                </a:solidFill>
                <a:latin typeface="Times New Roman" panose="02020603050405020304" pitchFamily="18" charset="0"/>
                <a:ea typeface="仿宋_GB2312" pitchFamily="49" charset="-122"/>
              </a:rPr>
              <a:t>职工号</a:t>
            </a:r>
          </a:p>
          <a:p>
            <a:pPr algn="ctr" eaLnBrk="1" hangingPunct="1">
              <a:lnSpc>
                <a:spcPct val="100000"/>
              </a:lnSpc>
              <a:spcBef>
                <a:spcPct val="25000"/>
              </a:spcBef>
              <a:buClrTx/>
              <a:buSzTx/>
              <a:buFontTx/>
              <a:buNone/>
            </a:pPr>
            <a:r>
              <a:rPr lang="zh-CN" altLang="en-US" sz="2800">
                <a:solidFill>
                  <a:srgbClr val="000099"/>
                </a:solidFill>
                <a:latin typeface="Times New Roman" panose="02020603050405020304" pitchFamily="18" charset="0"/>
                <a:ea typeface="仿宋_GB2312" pitchFamily="49" charset="-122"/>
              </a:rPr>
              <a:t>姓名</a:t>
            </a:r>
          </a:p>
          <a:p>
            <a:pPr algn="ctr" eaLnBrk="1" hangingPunct="1">
              <a:lnSpc>
                <a:spcPct val="100000"/>
              </a:lnSpc>
              <a:spcBef>
                <a:spcPct val="25000"/>
              </a:spcBef>
              <a:buClrTx/>
              <a:buSzTx/>
              <a:buFontTx/>
              <a:buNone/>
            </a:pPr>
            <a:r>
              <a:rPr lang="zh-CN" altLang="en-US" sz="2800">
                <a:solidFill>
                  <a:srgbClr val="000099"/>
                </a:solidFill>
                <a:latin typeface="Times New Roman" panose="02020603050405020304" pitchFamily="18" charset="0"/>
                <a:ea typeface="仿宋_GB2312" pitchFamily="49" charset="-122"/>
              </a:rPr>
              <a:t>专业</a:t>
            </a:r>
          </a:p>
          <a:p>
            <a:pPr algn="ctr" eaLnBrk="1" hangingPunct="1">
              <a:lnSpc>
                <a:spcPct val="100000"/>
              </a:lnSpc>
              <a:spcBef>
                <a:spcPct val="25000"/>
              </a:spcBef>
              <a:buClrTx/>
              <a:buSzTx/>
              <a:buFontTx/>
              <a:buNone/>
            </a:pPr>
            <a:r>
              <a:rPr lang="zh-CN" altLang="en-US" sz="2800">
                <a:solidFill>
                  <a:srgbClr val="000099"/>
                </a:solidFill>
                <a:latin typeface="Times New Roman" panose="02020603050405020304" pitchFamily="18" charset="0"/>
                <a:ea typeface="仿宋_GB2312" pitchFamily="49" charset="-122"/>
              </a:rPr>
              <a:t>职称</a:t>
            </a:r>
          </a:p>
          <a:p>
            <a:pPr algn="ctr" eaLnBrk="1" hangingPunct="1">
              <a:lnSpc>
                <a:spcPct val="100000"/>
              </a:lnSpc>
              <a:spcBef>
                <a:spcPct val="25000"/>
              </a:spcBef>
              <a:buClrTx/>
              <a:buSzTx/>
              <a:buFontTx/>
              <a:buNone/>
            </a:pPr>
            <a:r>
              <a:rPr lang="zh-CN" altLang="en-US" sz="2800">
                <a:solidFill>
                  <a:srgbClr val="000099"/>
                </a:solidFill>
                <a:latin typeface="Times New Roman" panose="02020603050405020304" pitchFamily="18" charset="0"/>
                <a:ea typeface="仿宋_GB2312" pitchFamily="49" charset="-122"/>
              </a:rPr>
              <a:t>年龄</a:t>
            </a:r>
          </a:p>
        </p:txBody>
      </p:sp>
      <p:sp>
        <p:nvSpPr>
          <p:cNvPr id="28" name="Line 22">
            <a:extLst>
              <a:ext uri="{FF2B5EF4-FFF2-40B4-BE49-F238E27FC236}">
                <a16:creationId xmlns:a16="http://schemas.microsoft.com/office/drawing/2014/main" id="{AE8748E1-A447-0B45-84E0-70EB902D17B1}"/>
              </a:ext>
            </a:extLst>
          </p:cNvPr>
          <p:cNvSpPr>
            <a:spLocks noChangeShapeType="1"/>
          </p:cNvSpPr>
          <p:nvPr/>
        </p:nvSpPr>
        <p:spPr bwMode="auto">
          <a:xfrm>
            <a:off x="9144000" y="2273500"/>
            <a:ext cx="11620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3">
            <a:extLst>
              <a:ext uri="{FF2B5EF4-FFF2-40B4-BE49-F238E27FC236}">
                <a16:creationId xmlns:a16="http://schemas.microsoft.com/office/drawing/2014/main" id="{8096847F-3FC7-AE41-A1CF-9F112EAFE6BC}"/>
              </a:ext>
            </a:extLst>
          </p:cNvPr>
          <p:cNvSpPr>
            <a:spLocks noChangeShapeType="1"/>
          </p:cNvSpPr>
          <p:nvPr/>
        </p:nvSpPr>
        <p:spPr bwMode="auto">
          <a:xfrm>
            <a:off x="9144000" y="2825950"/>
            <a:ext cx="11620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4">
            <a:extLst>
              <a:ext uri="{FF2B5EF4-FFF2-40B4-BE49-F238E27FC236}">
                <a16:creationId xmlns:a16="http://schemas.microsoft.com/office/drawing/2014/main" id="{FE99BBDD-C697-6C49-B77E-503248E2C053}"/>
              </a:ext>
            </a:extLst>
          </p:cNvPr>
          <p:cNvSpPr>
            <a:spLocks noChangeShapeType="1"/>
          </p:cNvSpPr>
          <p:nvPr/>
        </p:nvSpPr>
        <p:spPr bwMode="auto">
          <a:xfrm>
            <a:off x="9163050" y="3359350"/>
            <a:ext cx="11620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25">
            <a:extLst>
              <a:ext uri="{FF2B5EF4-FFF2-40B4-BE49-F238E27FC236}">
                <a16:creationId xmlns:a16="http://schemas.microsoft.com/office/drawing/2014/main" id="{AA729B6B-813A-404D-A14E-D73B840FDC38}"/>
              </a:ext>
            </a:extLst>
          </p:cNvPr>
          <p:cNvSpPr>
            <a:spLocks noChangeShapeType="1"/>
          </p:cNvSpPr>
          <p:nvPr/>
        </p:nvSpPr>
        <p:spPr bwMode="auto">
          <a:xfrm>
            <a:off x="9163050" y="3911800"/>
            <a:ext cx="11620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Rectangle 26">
            <a:extLst>
              <a:ext uri="{FF2B5EF4-FFF2-40B4-BE49-F238E27FC236}">
                <a16:creationId xmlns:a16="http://schemas.microsoft.com/office/drawing/2014/main" id="{7C473E27-F262-CF43-B3C6-BF6F977CCCCB}"/>
              </a:ext>
            </a:extLst>
          </p:cNvPr>
          <p:cNvSpPr>
            <a:spLocks noChangeArrowheads="1"/>
          </p:cNvSpPr>
          <p:nvPr/>
        </p:nvSpPr>
        <p:spPr bwMode="auto">
          <a:xfrm>
            <a:off x="7562850" y="2540200"/>
            <a:ext cx="990600" cy="571500"/>
          </a:xfrm>
          <a:prstGeom prst="rect">
            <a:avLst/>
          </a:prstGeom>
          <a:solidFill>
            <a:srgbClr val="0000FF"/>
          </a:solidFill>
          <a:ln w="9525">
            <a:solidFill>
              <a:schemeClr val="tx1"/>
            </a:solidFill>
            <a:miter lim="800000"/>
            <a:headEnd/>
            <a:tailEnd/>
          </a:ln>
          <a:effectLst>
            <a:outerShdw dist="107763" dir="2700000" algn="ctr" rotWithShape="0">
              <a:srgbClr val="808080"/>
            </a:outerShdw>
          </a:effectLst>
        </p:spPr>
        <p:txBody>
          <a:bodyPr wrap="none" anchor="ctr"/>
          <a:lstStyle/>
          <a:p>
            <a:pPr>
              <a:defRPr/>
            </a:pPr>
            <a:endParaRPr lang="zh-CN" altLang="en-US"/>
          </a:p>
        </p:txBody>
      </p:sp>
      <p:sp>
        <p:nvSpPr>
          <p:cNvPr id="33" name="Text Box 27">
            <a:extLst>
              <a:ext uri="{FF2B5EF4-FFF2-40B4-BE49-F238E27FC236}">
                <a16:creationId xmlns:a16="http://schemas.microsoft.com/office/drawing/2014/main" id="{74DFF25A-6CC0-C643-99D2-D41995894CA1}"/>
              </a:ext>
            </a:extLst>
          </p:cNvPr>
          <p:cNvSpPr txBox="1">
            <a:spLocks noChangeArrowheads="1"/>
          </p:cNvSpPr>
          <p:nvPr/>
        </p:nvSpPr>
        <p:spPr bwMode="auto">
          <a:xfrm>
            <a:off x="7623176" y="2537026"/>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chemeClr val="folHlink"/>
                </a:solidFill>
                <a:latin typeface="Tahoma" panose="020B0604030504040204" pitchFamily="34" charset="0"/>
                <a:ea typeface="楷体_GB2312" pitchFamily="49" charset="-122"/>
              </a:defRPr>
            </a:lvl1pPr>
            <a:lvl2pPr marL="742950" indent="-285750" eaLnBrk="0" hangingPunct="0">
              <a:defRPr kumimoji="1" sz="3200" b="1">
                <a:solidFill>
                  <a:schemeClr val="folHlink"/>
                </a:solidFill>
                <a:latin typeface="Tahoma" panose="020B0604030504040204" pitchFamily="34" charset="0"/>
                <a:ea typeface="楷体_GB2312" pitchFamily="49" charset="-122"/>
              </a:defRPr>
            </a:lvl2pPr>
            <a:lvl3pPr marL="1143000" indent="-228600" eaLnBrk="0" hangingPunct="0">
              <a:defRPr kumimoji="1" sz="3200" b="1">
                <a:solidFill>
                  <a:schemeClr val="folHlink"/>
                </a:solidFill>
                <a:latin typeface="Tahoma" panose="020B0604030504040204" pitchFamily="34" charset="0"/>
                <a:ea typeface="楷体_GB2312" pitchFamily="49" charset="-122"/>
              </a:defRPr>
            </a:lvl3pPr>
            <a:lvl4pPr marL="1600200" indent="-228600" eaLnBrk="0" hangingPunct="0">
              <a:defRPr kumimoji="1" sz="3200" b="1">
                <a:solidFill>
                  <a:schemeClr val="folHlink"/>
                </a:solidFill>
                <a:latin typeface="Tahoma" panose="020B0604030504040204" pitchFamily="34" charset="0"/>
                <a:ea typeface="楷体_GB2312" pitchFamily="49" charset="-122"/>
              </a:defRPr>
            </a:lvl4pPr>
            <a:lvl5pPr marL="2057400" indent="-228600" eaLnBrk="0" hangingPunct="0">
              <a:defRPr kumimoji="1" sz="3200" b="1">
                <a:solidFill>
                  <a:schemeClr val="folHlink"/>
                </a:solidFill>
                <a:latin typeface="Tahoma" panose="020B0604030504040204" pitchFamily="34" charset="0"/>
                <a:ea typeface="楷体_GB2312" pitchFamily="49" charset="-122"/>
              </a:defRPr>
            </a:lvl5pPr>
            <a:lvl6pPr marL="25146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6pPr>
            <a:lvl7pPr marL="29718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7pPr>
            <a:lvl8pPr marL="34290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8pPr>
            <a:lvl9pPr marL="38862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9pPr>
          </a:lstStyle>
          <a:p>
            <a:pPr eaLnBrk="1" hangingPunct="1">
              <a:lnSpc>
                <a:spcPct val="100000"/>
              </a:lnSpc>
              <a:spcBef>
                <a:spcPct val="0"/>
              </a:spcBef>
              <a:buClrTx/>
              <a:buSzTx/>
              <a:buFontTx/>
              <a:buNone/>
            </a:pPr>
            <a:r>
              <a:rPr lang="zh-CN" altLang="en-US" sz="2800">
                <a:solidFill>
                  <a:srgbClr val="CCFF33"/>
                </a:solidFill>
                <a:latin typeface="Times New Roman" panose="02020603050405020304" pitchFamily="18" charset="0"/>
                <a:ea typeface="仿宋_GB2312" pitchFamily="49" charset="-122"/>
              </a:rPr>
              <a:t>教师</a:t>
            </a:r>
            <a:endParaRPr lang="zh-CN" altLang="en-US" sz="4800" b="0">
              <a:solidFill>
                <a:srgbClr val="CCFF33"/>
              </a:solidFill>
              <a:latin typeface="Times New Roman" panose="02020603050405020304" pitchFamily="18" charset="0"/>
              <a:ea typeface="宋体" panose="02010600030101010101" pitchFamily="2" charset="-122"/>
            </a:endParaRPr>
          </a:p>
        </p:txBody>
      </p:sp>
      <p:sp>
        <p:nvSpPr>
          <p:cNvPr id="34" name="Text Box 28">
            <a:extLst>
              <a:ext uri="{FF2B5EF4-FFF2-40B4-BE49-F238E27FC236}">
                <a16:creationId xmlns:a16="http://schemas.microsoft.com/office/drawing/2014/main" id="{E362199B-F421-DF4A-B1D7-CAE8811E8AF1}"/>
              </a:ext>
            </a:extLst>
          </p:cNvPr>
          <p:cNvSpPr txBox="1">
            <a:spLocks noChangeArrowheads="1"/>
          </p:cNvSpPr>
          <p:nvPr/>
        </p:nvSpPr>
        <p:spPr bwMode="auto">
          <a:xfrm>
            <a:off x="4708526" y="5578676"/>
            <a:ext cx="5534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chemeClr val="folHlink"/>
                </a:solidFill>
                <a:latin typeface="Tahoma" panose="020B0604030504040204" pitchFamily="34" charset="0"/>
                <a:ea typeface="楷体_GB2312" pitchFamily="49" charset="-122"/>
              </a:defRPr>
            </a:lvl1pPr>
            <a:lvl2pPr marL="742950" indent="-285750" eaLnBrk="0" hangingPunct="0">
              <a:defRPr kumimoji="1" sz="3200" b="1">
                <a:solidFill>
                  <a:schemeClr val="folHlink"/>
                </a:solidFill>
                <a:latin typeface="Tahoma" panose="020B0604030504040204" pitchFamily="34" charset="0"/>
                <a:ea typeface="楷体_GB2312" pitchFamily="49" charset="-122"/>
              </a:defRPr>
            </a:lvl2pPr>
            <a:lvl3pPr marL="1143000" indent="-228600" eaLnBrk="0" hangingPunct="0">
              <a:defRPr kumimoji="1" sz="3200" b="1">
                <a:solidFill>
                  <a:schemeClr val="folHlink"/>
                </a:solidFill>
                <a:latin typeface="Tahoma" panose="020B0604030504040204" pitchFamily="34" charset="0"/>
                <a:ea typeface="楷体_GB2312" pitchFamily="49" charset="-122"/>
              </a:defRPr>
            </a:lvl3pPr>
            <a:lvl4pPr marL="1600200" indent="-228600" eaLnBrk="0" hangingPunct="0">
              <a:defRPr kumimoji="1" sz="3200" b="1">
                <a:solidFill>
                  <a:schemeClr val="folHlink"/>
                </a:solidFill>
                <a:latin typeface="Tahoma" panose="020B0604030504040204" pitchFamily="34" charset="0"/>
                <a:ea typeface="楷体_GB2312" pitchFamily="49" charset="-122"/>
              </a:defRPr>
            </a:lvl4pPr>
            <a:lvl5pPr marL="2057400" indent="-228600" eaLnBrk="0" hangingPunct="0">
              <a:defRPr kumimoji="1" sz="3200" b="1">
                <a:solidFill>
                  <a:schemeClr val="folHlink"/>
                </a:solidFill>
                <a:latin typeface="Tahoma" panose="020B0604030504040204" pitchFamily="34" charset="0"/>
                <a:ea typeface="楷体_GB2312" pitchFamily="49" charset="-122"/>
              </a:defRPr>
            </a:lvl5pPr>
            <a:lvl6pPr marL="25146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6pPr>
            <a:lvl7pPr marL="29718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7pPr>
            <a:lvl8pPr marL="34290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8pPr>
            <a:lvl9pPr marL="38862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9pPr>
          </a:lstStyle>
          <a:p>
            <a:pPr eaLnBrk="1" hangingPunct="1">
              <a:lnSpc>
                <a:spcPct val="100000"/>
              </a:lnSpc>
              <a:spcBef>
                <a:spcPct val="0"/>
              </a:spcBef>
              <a:buClrTx/>
              <a:buSzTx/>
              <a:buFontTx/>
              <a:buNone/>
            </a:pPr>
            <a:r>
              <a:rPr lang="zh-CN" altLang="en-US" sz="2800" dirty="0">
                <a:solidFill>
                  <a:srgbClr val="000099"/>
                </a:solidFill>
                <a:latin typeface="Times New Roman" panose="02020603050405020304" pitchFamily="18" charset="0"/>
                <a:ea typeface="仿宋_GB2312" pitchFamily="49" charset="-122"/>
              </a:rPr>
              <a:t>课程号   课程名   学分   学时   </a:t>
            </a:r>
            <a:r>
              <a:rPr lang="en-US" altLang="zh-CN" sz="2800" dirty="0">
                <a:solidFill>
                  <a:srgbClr val="000099"/>
                </a:solidFill>
                <a:latin typeface="Times New Roman" panose="02020603050405020304" pitchFamily="18" charset="0"/>
                <a:ea typeface="仿宋_GB2312" pitchFamily="49" charset="-122"/>
              </a:rPr>
              <a:t>……</a:t>
            </a:r>
          </a:p>
        </p:txBody>
      </p:sp>
      <p:sp>
        <p:nvSpPr>
          <p:cNvPr id="35" name="Line 29">
            <a:extLst>
              <a:ext uri="{FF2B5EF4-FFF2-40B4-BE49-F238E27FC236}">
                <a16:creationId xmlns:a16="http://schemas.microsoft.com/office/drawing/2014/main" id="{6983901C-2D16-B24C-AD07-73020EB303F8}"/>
              </a:ext>
            </a:extLst>
          </p:cNvPr>
          <p:cNvSpPr>
            <a:spLocks noChangeShapeType="1"/>
          </p:cNvSpPr>
          <p:nvPr/>
        </p:nvSpPr>
        <p:spPr bwMode="auto">
          <a:xfrm>
            <a:off x="6019800" y="5531050"/>
            <a:ext cx="0" cy="590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30">
            <a:extLst>
              <a:ext uri="{FF2B5EF4-FFF2-40B4-BE49-F238E27FC236}">
                <a16:creationId xmlns:a16="http://schemas.microsoft.com/office/drawing/2014/main" id="{3498502E-EEC0-F141-9013-2D4B5C85EB66}"/>
              </a:ext>
            </a:extLst>
          </p:cNvPr>
          <p:cNvSpPr>
            <a:spLocks noChangeShapeType="1"/>
          </p:cNvSpPr>
          <p:nvPr/>
        </p:nvSpPr>
        <p:spPr bwMode="auto">
          <a:xfrm>
            <a:off x="7353300" y="5531050"/>
            <a:ext cx="0" cy="590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31">
            <a:extLst>
              <a:ext uri="{FF2B5EF4-FFF2-40B4-BE49-F238E27FC236}">
                <a16:creationId xmlns:a16="http://schemas.microsoft.com/office/drawing/2014/main" id="{F802C063-5238-E44C-B767-D36494E83368}"/>
              </a:ext>
            </a:extLst>
          </p:cNvPr>
          <p:cNvSpPr>
            <a:spLocks noChangeShapeType="1"/>
          </p:cNvSpPr>
          <p:nvPr/>
        </p:nvSpPr>
        <p:spPr bwMode="auto">
          <a:xfrm>
            <a:off x="8343900" y="5531050"/>
            <a:ext cx="0" cy="590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32">
            <a:extLst>
              <a:ext uri="{FF2B5EF4-FFF2-40B4-BE49-F238E27FC236}">
                <a16:creationId xmlns:a16="http://schemas.microsoft.com/office/drawing/2014/main" id="{A3549B9A-43CB-AD4B-8911-44DFC40C2AD5}"/>
              </a:ext>
            </a:extLst>
          </p:cNvPr>
          <p:cNvSpPr>
            <a:spLocks noChangeShapeType="1"/>
          </p:cNvSpPr>
          <p:nvPr/>
        </p:nvSpPr>
        <p:spPr bwMode="auto">
          <a:xfrm>
            <a:off x="9334500" y="5531050"/>
            <a:ext cx="0" cy="590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Rectangle 33">
            <a:extLst>
              <a:ext uri="{FF2B5EF4-FFF2-40B4-BE49-F238E27FC236}">
                <a16:creationId xmlns:a16="http://schemas.microsoft.com/office/drawing/2014/main" id="{2F2046E3-FE6F-7648-AF33-301090F60B87}"/>
              </a:ext>
            </a:extLst>
          </p:cNvPr>
          <p:cNvSpPr>
            <a:spLocks noChangeArrowheads="1"/>
          </p:cNvSpPr>
          <p:nvPr/>
        </p:nvSpPr>
        <p:spPr bwMode="auto">
          <a:xfrm>
            <a:off x="6305550" y="4369000"/>
            <a:ext cx="990600" cy="571500"/>
          </a:xfrm>
          <a:prstGeom prst="rect">
            <a:avLst/>
          </a:prstGeom>
          <a:solidFill>
            <a:srgbClr val="0000FF"/>
          </a:solidFill>
          <a:ln w="9525">
            <a:solidFill>
              <a:schemeClr val="tx1"/>
            </a:solidFill>
            <a:miter lim="800000"/>
            <a:headEnd/>
            <a:tailEnd/>
          </a:ln>
          <a:effectLst>
            <a:outerShdw dist="107763" dir="2700000" algn="ctr" rotWithShape="0">
              <a:srgbClr val="808080"/>
            </a:outerShdw>
          </a:effectLst>
        </p:spPr>
        <p:txBody>
          <a:bodyPr wrap="none" anchor="ctr"/>
          <a:lstStyle/>
          <a:p>
            <a:pPr>
              <a:defRPr/>
            </a:pPr>
            <a:endParaRPr lang="zh-CN" altLang="en-US"/>
          </a:p>
        </p:txBody>
      </p:sp>
      <p:sp>
        <p:nvSpPr>
          <p:cNvPr id="40" name="Text Box 34">
            <a:extLst>
              <a:ext uri="{FF2B5EF4-FFF2-40B4-BE49-F238E27FC236}">
                <a16:creationId xmlns:a16="http://schemas.microsoft.com/office/drawing/2014/main" id="{B094F328-C475-4946-BD95-A3355A000FDD}"/>
              </a:ext>
            </a:extLst>
          </p:cNvPr>
          <p:cNvSpPr txBox="1">
            <a:spLocks noChangeArrowheads="1"/>
          </p:cNvSpPr>
          <p:nvPr/>
        </p:nvSpPr>
        <p:spPr bwMode="auto">
          <a:xfrm>
            <a:off x="6365876" y="4365826"/>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chemeClr val="folHlink"/>
                </a:solidFill>
                <a:latin typeface="Tahoma" panose="020B0604030504040204" pitchFamily="34" charset="0"/>
                <a:ea typeface="楷体_GB2312" pitchFamily="49" charset="-122"/>
              </a:defRPr>
            </a:lvl1pPr>
            <a:lvl2pPr marL="742950" indent="-285750" eaLnBrk="0" hangingPunct="0">
              <a:defRPr kumimoji="1" sz="3200" b="1">
                <a:solidFill>
                  <a:schemeClr val="folHlink"/>
                </a:solidFill>
                <a:latin typeface="Tahoma" panose="020B0604030504040204" pitchFamily="34" charset="0"/>
                <a:ea typeface="楷体_GB2312" pitchFamily="49" charset="-122"/>
              </a:defRPr>
            </a:lvl2pPr>
            <a:lvl3pPr marL="1143000" indent="-228600" eaLnBrk="0" hangingPunct="0">
              <a:defRPr kumimoji="1" sz="3200" b="1">
                <a:solidFill>
                  <a:schemeClr val="folHlink"/>
                </a:solidFill>
                <a:latin typeface="Tahoma" panose="020B0604030504040204" pitchFamily="34" charset="0"/>
                <a:ea typeface="楷体_GB2312" pitchFamily="49" charset="-122"/>
              </a:defRPr>
            </a:lvl3pPr>
            <a:lvl4pPr marL="1600200" indent="-228600" eaLnBrk="0" hangingPunct="0">
              <a:defRPr kumimoji="1" sz="3200" b="1">
                <a:solidFill>
                  <a:schemeClr val="folHlink"/>
                </a:solidFill>
                <a:latin typeface="Tahoma" panose="020B0604030504040204" pitchFamily="34" charset="0"/>
                <a:ea typeface="楷体_GB2312" pitchFamily="49" charset="-122"/>
              </a:defRPr>
            </a:lvl4pPr>
            <a:lvl5pPr marL="2057400" indent="-228600" eaLnBrk="0" hangingPunct="0">
              <a:defRPr kumimoji="1" sz="3200" b="1">
                <a:solidFill>
                  <a:schemeClr val="folHlink"/>
                </a:solidFill>
                <a:latin typeface="Tahoma" panose="020B0604030504040204" pitchFamily="34" charset="0"/>
                <a:ea typeface="楷体_GB2312" pitchFamily="49" charset="-122"/>
              </a:defRPr>
            </a:lvl5pPr>
            <a:lvl6pPr marL="25146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6pPr>
            <a:lvl7pPr marL="29718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7pPr>
            <a:lvl8pPr marL="34290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8pPr>
            <a:lvl9pPr marL="38862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9pPr>
          </a:lstStyle>
          <a:p>
            <a:pPr eaLnBrk="1" hangingPunct="1">
              <a:lnSpc>
                <a:spcPct val="100000"/>
              </a:lnSpc>
              <a:spcBef>
                <a:spcPct val="0"/>
              </a:spcBef>
              <a:buClrTx/>
              <a:buSzTx/>
              <a:buFontTx/>
              <a:buNone/>
            </a:pPr>
            <a:r>
              <a:rPr lang="zh-CN" altLang="en-US" sz="2800">
                <a:solidFill>
                  <a:srgbClr val="CCFF33"/>
                </a:solidFill>
                <a:latin typeface="Times New Roman" panose="02020603050405020304" pitchFamily="18" charset="0"/>
                <a:ea typeface="仿宋_GB2312" pitchFamily="49" charset="-122"/>
              </a:rPr>
              <a:t>课程</a:t>
            </a:r>
            <a:endParaRPr lang="zh-CN" altLang="en-US" sz="4800" b="0">
              <a:solidFill>
                <a:srgbClr val="CCFF33"/>
              </a:solidFill>
              <a:latin typeface="Times New Roman" panose="02020603050405020304" pitchFamily="18" charset="0"/>
              <a:ea typeface="宋体" panose="02010600030101010101" pitchFamily="2" charset="-122"/>
            </a:endParaRPr>
          </a:p>
        </p:txBody>
      </p:sp>
      <p:sp>
        <p:nvSpPr>
          <p:cNvPr id="41" name="AutoShape 35">
            <a:extLst>
              <a:ext uri="{FF2B5EF4-FFF2-40B4-BE49-F238E27FC236}">
                <a16:creationId xmlns:a16="http://schemas.microsoft.com/office/drawing/2014/main" id="{BB16EFEB-321D-9340-94E5-EDE9FDB42059}"/>
              </a:ext>
            </a:extLst>
          </p:cNvPr>
          <p:cNvSpPr>
            <a:spLocks noChangeArrowheads="1"/>
          </p:cNvSpPr>
          <p:nvPr/>
        </p:nvSpPr>
        <p:spPr bwMode="auto">
          <a:xfrm>
            <a:off x="3371850" y="3530800"/>
            <a:ext cx="1905000" cy="685800"/>
          </a:xfrm>
          <a:prstGeom prst="flowChartDecision">
            <a:avLst/>
          </a:prstGeom>
          <a:solidFill>
            <a:srgbClr val="FF0000"/>
          </a:solidFill>
          <a:ln w="9525">
            <a:solidFill>
              <a:schemeClr val="tx1"/>
            </a:solidFill>
            <a:miter lim="800000"/>
            <a:headEnd/>
            <a:tailEnd/>
          </a:ln>
          <a:effectLst>
            <a:outerShdw dist="107763" dir="2700000" algn="ctr" rotWithShape="0">
              <a:srgbClr val="808080"/>
            </a:outerShdw>
          </a:effectLst>
        </p:spPr>
        <p:txBody>
          <a:bodyPr wrap="none" anchor="ctr"/>
          <a:lstStyle/>
          <a:p>
            <a:pPr>
              <a:defRPr/>
            </a:pPr>
            <a:endParaRPr lang="zh-CN" altLang="en-US"/>
          </a:p>
        </p:txBody>
      </p:sp>
      <p:sp>
        <p:nvSpPr>
          <p:cNvPr id="42" name="Rectangle 36">
            <a:extLst>
              <a:ext uri="{FF2B5EF4-FFF2-40B4-BE49-F238E27FC236}">
                <a16:creationId xmlns:a16="http://schemas.microsoft.com/office/drawing/2014/main" id="{4C2AB35D-84F7-254F-82B7-B930E567551E}"/>
              </a:ext>
            </a:extLst>
          </p:cNvPr>
          <p:cNvSpPr>
            <a:spLocks noChangeArrowheads="1"/>
          </p:cNvSpPr>
          <p:nvPr/>
        </p:nvSpPr>
        <p:spPr bwMode="auto">
          <a:xfrm>
            <a:off x="2228850" y="4407100"/>
            <a:ext cx="1219200" cy="1676400"/>
          </a:xfrm>
          <a:prstGeom prst="rect">
            <a:avLst/>
          </a:prstGeom>
          <a:solidFill>
            <a:srgbClr val="FFFF66"/>
          </a:solidFill>
          <a:ln w="9525">
            <a:solidFill>
              <a:schemeClr val="tx1"/>
            </a:solidFill>
            <a:miter lim="800000"/>
            <a:headEnd/>
            <a:tailEnd/>
          </a:ln>
          <a:effectLst>
            <a:outerShdw dist="107763" dir="2700000" algn="ctr" rotWithShape="0">
              <a:srgbClr val="808080"/>
            </a:outerShdw>
          </a:effectLst>
        </p:spPr>
        <p:txBody>
          <a:bodyPr wrap="none" anchor="ctr"/>
          <a:lstStyle/>
          <a:p>
            <a:pPr>
              <a:defRPr/>
            </a:pPr>
            <a:endParaRPr lang="zh-CN" altLang="en-US"/>
          </a:p>
        </p:txBody>
      </p:sp>
      <p:sp>
        <p:nvSpPr>
          <p:cNvPr id="43" name="Text Box 37">
            <a:extLst>
              <a:ext uri="{FF2B5EF4-FFF2-40B4-BE49-F238E27FC236}">
                <a16:creationId xmlns:a16="http://schemas.microsoft.com/office/drawing/2014/main" id="{CE09E2DB-AEE7-674B-BC9B-B8204B0DC297}"/>
              </a:ext>
            </a:extLst>
          </p:cNvPr>
          <p:cNvSpPr txBox="1">
            <a:spLocks noChangeArrowheads="1"/>
          </p:cNvSpPr>
          <p:nvPr/>
        </p:nvSpPr>
        <p:spPr bwMode="auto">
          <a:xfrm>
            <a:off x="2214563" y="4432501"/>
            <a:ext cx="1255712" cy="1585913"/>
          </a:xfrm>
          <a:prstGeom prst="rect">
            <a:avLst/>
          </a:prstGeom>
          <a:noFill/>
          <a:ln w="9525">
            <a:noFill/>
            <a:miter lim="800000"/>
            <a:headEnd/>
            <a:tailEnd/>
          </a:ln>
        </p:spPr>
        <p:txBody>
          <a:bodyPr wrap="none">
            <a:spAutoFit/>
          </a:bodyPr>
          <a:lstStyle>
            <a:lvl1pPr eaLnBrk="0" hangingPunct="0">
              <a:defRPr kumimoji="1" sz="3200" b="1">
                <a:solidFill>
                  <a:schemeClr val="folHlink"/>
                </a:solidFill>
                <a:latin typeface="Tahoma" panose="020B0604030504040204" pitchFamily="34" charset="0"/>
                <a:ea typeface="楷体_GB2312" pitchFamily="49" charset="-122"/>
              </a:defRPr>
            </a:lvl1pPr>
            <a:lvl2pPr marL="742950" indent="-285750" eaLnBrk="0" hangingPunct="0">
              <a:defRPr kumimoji="1" sz="3200" b="1">
                <a:solidFill>
                  <a:schemeClr val="folHlink"/>
                </a:solidFill>
                <a:latin typeface="Tahoma" panose="020B0604030504040204" pitchFamily="34" charset="0"/>
                <a:ea typeface="楷体_GB2312" pitchFamily="49" charset="-122"/>
              </a:defRPr>
            </a:lvl2pPr>
            <a:lvl3pPr marL="1143000" indent="-228600" eaLnBrk="0" hangingPunct="0">
              <a:defRPr kumimoji="1" sz="3200" b="1">
                <a:solidFill>
                  <a:schemeClr val="folHlink"/>
                </a:solidFill>
                <a:latin typeface="Tahoma" panose="020B0604030504040204" pitchFamily="34" charset="0"/>
                <a:ea typeface="楷体_GB2312" pitchFamily="49" charset="-122"/>
              </a:defRPr>
            </a:lvl3pPr>
            <a:lvl4pPr marL="1600200" indent="-228600" eaLnBrk="0" hangingPunct="0">
              <a:defRPr kumimoji="1" sz="3200" b="1">
                <a:solidFill>
                  <a:schemeClr val="folHlink"/>
                </a:solidFill>
                <a:latin typeface="Tahoma" panose="020B0604030504040204" pitchFamily="34" charset="0"/>
                <a:ea typeface="楷体_GB2312" pitchFamily="49" charset="-122"/>
              </a:defRPr>
            </a:lvl4pPr>
            <a:lvl5pPr marL="2057400" indent="-228600" eaLnBrk="0" hangingPunct="0">
              <a:defRPr kumimoji="1" sz="3200" b="1">
                <a:solidFill>
                  <a:schemeClr val="folHlink"/>
                </a:solidFill>
                <a:latin typeface="Tahoma" panose="020B0604030504040204" pitchFamily="34" charset="0"/>
                <a:ea typeface="楷体_GB2312" pitchFamily="49" charset="-122"/>
              </a:defRPr>
            </a:lvl5pPr>
            <a:lvl6pPr marL="25146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6pPr>
            <a:lvl7pPr marL="29718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7pPr>
            <a:lvl8pPr marL="34290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8pPr>
            <a:lvl9pPr marL="38862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9pPr>
          </a:lstStyle>
          <a:p>
            <a:pPr algn="ctr" eaLnBrk="1" hangingPunct="1">
              <a:lnSpc>
                <a:spcPct val="100000"/>
              </a:lnSpc>
              <a:spcBef>
                <a:spcPct val="25000"/>
              </a:spcBef>
              <a:buClrTx/>
              <a:buSzTx/>
              <a:buFontTx/>
              <a:buNone/>
            </a:pPr>
            <a:r>
              <a:rPr lang="zh-CN" altLang="en-US" sz="28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学号</a:t>
            </a:r>
          </a:p>
          <a:p>
            <a:pPr algn="ctr" eaLnBrk="1" hangingPunct="1">
              <a:lnSpc>
                <a:spcPct val="100000"/>
              </a:lnSpc>
              <a:spcBef>
                <a:spcPct val="25000"/>
              </a:spcBef>
              <a:buClrTx/>
              <a:buSzTx/>
              <a:buFontTx/>
              <a:buNone/>
            </a:pPr>
            <a:r>
              <a:rPr lang="zh-CN" altLang="en-US" sz="28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课程号</a:t>
            </a:r>
          </a:p>
          <a:p>
            <a:pPr algn="ctr" eaLnBrk="1" hangingPunct="1">
              <a:lnSpc>
                <a:spcPct val="100000"/>
              </a:lnSpc>
              <a:spcBef>
                <a:spcPct val="25000"/>
              </a:spcBef>
              <a:buClrTx/>
              <a:buSzTx/>
              <a:buFontTx/>
              <a:buNone/>
            </a:pPr>
            <a:r>
              <a:rPr lang="zh-CN" altLang="en-US" sz="28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成绩</a:t>
            </a:r>
            <a:endParaRPr lang="zh-CN" altLang="en-US" sz="2800" b="0">
              <a:solidFill>
                <a:schemeClr val="tx1"/>
              </a:solidFill>
              <a:latin typeface="Times New Roman" panose="02020603050405020304" pitchFamily="18" charset="0"/>
              <a:ea typeface="宋体" panose="02010600030101010101" pitchFamily="2" charset="-122"/>
            </a:endParaRPr>
          </a:p>
        </p:txBody>
      </p:sp>
      <p:sp>
        <p:nvSpPr>
          <p:cNvPr id="44" name="Line 38">
            <a:extLst>
              <a:ext uri="{FF2B5EF4-FFF2-40B4-BE49-F238E27FC236}">
                <a16:creationId xmlns:a16="http://schemas.microsoft.com/office/drawing/2014/main" id="{40969034-066F-3E4E-9C7A-4035A9562B64}"/>
              </a:ext>
            </a:extLst>
          </p:cNvPr>
          <p:cNvSpPr>
            <a:spLocks noChangeShapeType="1"/>
          </p:cNvSpPr>
          <p:nvPr/>
        </p:nvSpPr>
        <p:spPr bwMode="auto">
          <a:xfrm flipV="1">
            <a:off x="2228851" y="4978600"/>
            <a:ext cx="1211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39">
            <a:extLst>
              <a:ext uri="{FF2B5EF4-FFF2-40B4-BE49-F238E27FC236}">
                <a16:creationId xmlns:a16="http://schemas.microsoft.com/office/drawing/2014/main" id="{CB8A8F8A-8170-3B47-B827-0CAE87A9BD9B}"/>
              </a:ext>
            </a:extLst>
          </p:cNvPr>
          <p:cNvSpPr>
            <a:spLocks noChangeShapeType="1"/>
          </p:cNvSpPr>
          <p:nvPr/>
        </p:nvSpPr>
        <p:spPr bwMode="auto">
          <a:xfrm flipV="1">
            <a:off x="2228851" y="5512000"/>
            <a:ext cx="1211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40">
            <a:extLst>
              <a:ext uri="{FF2B5EF4-FFF2-40B4-BE49-F238E27FC236}">
                <a16:creationId xmlns:a16="http://schemas.microsoft.com/office/drawing/2014/main" id="{FF4D1722-C157-3C45-A3EC-21CDCAF9A352}"/>
              </a:ext>
            </a:extLst>
          </p:cNvPr>
          <p:cNvSpPr txBox="1">
            <a:spLocks noChangeArrowheads="1"/>
          </p:cNvSpPr>
          <p:nvPr/>
        </p:nvSpPr>
        <p:spPr bwMode="auto">
          <a:xfrm>
            <a:off x="3870326" y="3594301"/>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b="1">
                <a:solidFill>
                  <a:schemeClr val="folHlink"/>
                </a:solidFill>
                <a:latin typeface="Tahoma" panose="020B0604030504040204" pitchFamily="34" charset="0"/>
                <a:ea typeface="楷体_GB2312" pitchFamily="49" charset="-122"/>
              </a:defRPr>
            </a:lvl1pPr>
            <a:lvl2pPr marL="742950" indent="-285750" eaLnBrk="0" hangingPunct="0">
              <a:defRPr kumimoji="1" sz="3200" b="1">
                <a:solidFill>
                  <a:schemeClr val="folHlink"/>
                </a:solidFill>
                <a:latin typeface="Tahoma" panose="020B0604030504040204" pitchFamily="34" charset="0"/>
                <a:ea typeface="楷体_GB2312" pitchFamily="49" charset="-122"/>
              </a:defRPr>
            </a:lvl2pPr>
            <a:lvl3pPr marL="1143000" indent="-228600" eaLnBrk="0" hangingPunct="0">
              <a:defRPr kumimoji="1" sz="3200" b="1">
                <a:solidFill>
                  <a:schemeClr val="folHlink"/>
                </a:solidFill>
                <a:latin typeface="Tahoma" panose="020B0604030504040204" pitchFamily="34" charset="0"/>
                <a:ea typeface="楷体_GB2312" pitchFamily="49" charset="-122"/>
              </a:defRPr>
            </a:lvl3pPr>
            <a:lvl4pPr marL="1600200" indent="-228600" eaLnBrk="0" hangingPunct="0">
              <a:defRPr kumimoji="1" sz="3200" b="1">
                <a:solidFill>
                  <a:schemeClr val="folHlink"/>
                </a:solidFill>
                <a:latin typeface="Tahoma" panose="020B0604030504040204" pitchFamily="34" charset="0"/>
                <a:ea typeface="楷体_GB2312" pitchFamily="49" charset="-122"/>
              </a:defRPr>
            </a:lvl4pPr>
            <a:lvl5pPr marL="2057400" indent="-228600" eaLnBrk="0" hangingPunct="0">
              <a:defRPr kumimoji="1" sz="3200" b="1">
                <a:solidFill>
                  <a:schemeClr val="folHlink"/>
                </a:solidFill>
                <a:latin typeface="Tahoma" panose="020B0604030504040204" pitchFamily="34" charset="0"/>
                <a:ea typeface="楷体_GB2312" pitchFamily="49" charset="-122"/>
              </a:defRPr>
            </a:lvl5pPr>
            <a:lvl6pPr marL="25146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6pPr>
            <a:lvl7pPr marL="29718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7pPr>
            <a:lvl8pPr marL="34290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8pPr>
            <a:lvl9pPr marL="38862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9pPr>
          </a:lstStyle>
          <a:p>
            <a:pPr eaLnBrk="1" hangingPunct="1">
              <a:lnSpc>
                <a:spcPct val="100000"/>
              </a:lnSpc>
              <a:spcBef>
                <a:spcPct val="0"/>
              </a:spcBef>
              <a:buClrTx/>
              <a:buSzTx/>
              <a:buFontTx/>
              <a:buNone/>
            </a:pPr>
            <a:r>
              <a:rPr lang="zh-CN" altLang="en-US" sz="2800">
                <a:solidFill>
                  <a:srgbClr val="CCFF33"/>
                </a:solidFill>
                <a:latin typeface="Times New Roman" panose="02020603050405020304" pitchFamily="18" charset="0"/>
                <a:ea typeface="仿宋_GB2312" pitchFamily="49" charset="-122"/>
              </a:rPr>
              <a:t>选课</a:t>
            </a:r>
            <a:endParaRPr lang="zh-CN" altLang="en-US" sz="4800" b="0">
              <a:solidFill>
                <a:srgbClr val="CCFF33"/>
              </a:solidFill>
              <a:latin typeface="Times New Roman" panose="02020603050405020304" pitchFamily="18" charset="0"/>
              <a:ea typeface="宋体" panose="02010600030101010101" pitchFamily="2" charset="-122"/>
            </a:endParaRPr>
          </a:p>
        </p:txBody>
      </p:sp>
      <p:sp>
        <p:nvSpPr>
          <p:cNvPr id="47" name="Line 41">
            <a:extLst>
              <a:ext uri="{FF2B5EF4-FFF2-40B4-BE49-F238E27FC236}">
                <a16:creationId xmlns:a16="http://schemas.microsoft.com/office/drawing/2014/main" id="{5CE1BBAF-C775-2146-B771-E6371D944302}"/>
              </a:ext>
            </a:extLst>
          </p:cNvPr>
          <p:cNvSpPr>
            <a:spLocks noChangeShapeType="1"/>
          </p:cNvSpPr>
          <p:nvPr/>
        </p:nvSpPr>
        <p:spPr bwMode="auto">
          <a:xfrm>
            <a:off x="4203700" y="2978350"/>
            <a:ext cx="228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42">
            <a:extLst>
              <a:ext uri="{FF2B5EF4-FFF2-40B4-BE49-F238E27FC236}">
                <a16:creationId xmlns:a16="http://schemas.microsoft.com/office/drawing/2014/main" id="{19F8693D-F3E7-4045-A472-C92645F11024}"/>
              </a:ext>
            </a:extLst>
          </p:cNvPr>
          <p:cNvSpPr>
            <a:spLocks noChangeShapeType="1"/>
          </p:cNvSpPr>
          <p:nvPr/>
        </p:nvSpPr>
        <p:spPr bwMode="auto">
          <a:xfrm>
            <a:off x="6153150" y="4502350"/>
            <a:ext cx="0" cy="266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43">
            <a:extLst>
              <a:ext uri="{FF2B5EF4-FFF2-40B4-BE49-F238E27FC236}">
                <a16:creationId xmlns:a16="http://schemas.microsoft.com/office/drawing/2014/main" id="{3BA29CDE-E8A1-694B-84DD-DC0ECE4B3A8F}"/>
              </a:ext>
            </a:extLst>
          </p:cNvPr>
          <p:cNvSpPr>
            <a:spLocks noChangeShapeType="1"/>
          </p:cNvSpPr>
          <p:nvPr/>
        </p:nvSpPr>
        <p:spPr bwMode="auto">
          <a:xfrm>
            <a:off x="6819900" y="2806900"/>
            <a:ext cx="0" cy="15621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44">
            <a:extLst>
              <a:ext uri="{FF2B5EF4-FFF2-40B4-BE49-F238E27FC236}">
                <a16:creationId xmlns:a16="http://schemas.microsoft.com/office/drawing/2014/main" id="{307980F2-D2B1-C54E-AE2E-067795402525}"/>
              </a:ext>
            </a:extLst>
          </p:cNvPr>
          <p:cNvSpPr>
            <a:spLocks noChangeShapeType="1"/>
          </p:cNvSpPr>
          <p:nvPr/>
        </p:nvSpPr>
        <p:spPr bwMode="auto">
          <a:xfrm flipH="1">
            <a:off x="6648450" y="4121350"/>
            <a:ext cx="171450" cy="266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45">
            <a:extLst>
              <a:ext uri="{FF2B5EF4-FFF2-40B4-BE49-F238E27FC236}">
                <a16:creationId xmlns:a16="http://schemas.microsoft.com/office/drawing/2014/main" id="{617156B3-C7C8-804D-915F-42F6ECB0E750}"/>
              </a:ext>
            </a:extLst>
          </p:cNvPr>
          <p:cNvSpPr>
            <a:spLocks noChangeShapeType="1"/>
          </p:cNvSpPr>
          <p:nvPr/>
        </p:nvSpPr>
        <p:spPr bwMode="auto">
          <a:xfrm>
            <a:off x="6819900" y="4159450"/>
            <a:ext cx="15240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Oval 46">
            <a:extLst>
              <a:ext uri="{FF2B5EF4-FFF2-40B4-BE49-F238E27FC236}">
                <a16:creationId xmlns:a16="http://schemas.microsoft.com/office/drawing/2014/main" id="{47921811-718A-4B44-BD89-956DA4D86C27}"/>
              </a:ext>
            </a:extLst>
          </p:cNvPr>
          <p:cNvSpPr>
            <a:spLocks noChangeArrowheads="1"/>
          </p:cNvSpPr>
          <p:nvPr/>
        </p:nvSpPr>
        <p:spPr bwMode="auto">
          <a:xfrm>
            <a:off x="6705600" y="3930850"/>
            <a:ext cx="209550" cy="190500"/>
          </a:xfrm>
          <a:prstGeom prst="ellipse">
            <a:avLst/>
          </a:prstGeom>
          <a:solidFill>
            <a:schemeClr val="bg1"/>
          </a:solidFill>
          <a:ln w="9525">
            <a:solidFill>
              <a:schemeClr val="tx1"/>
            </a:solidFill>
            <a:round/>
            <a:headEnd/>
            <a:tailEnd/>
          </a:ln>
        </p:spPr>
        <p:txBody>
          <a:bodyPr wrap="none" anchor="ctr"/>
          <a:lstStyle>
            <a:lvl1pPr eaLnBrk="0" hangingPunct="0">
              <a:defRPr kumimoji="1" sz="3200" b="1">
                <a:solidFill>
                  <a:schemeClr val="folHlink"/>
                </a:solidFill>
                <a:latin typeface="Tahoma" panose="020B0604030504040204" pitchFamily="34" charset="0"/>
                <a:ea typeface="楷体_GB2312" pitchFamily="49" charset="-122"/>
              </a:defRPr>
            </a:lvl1pPr>
            <a:lvl2pPr marL="742950" indent="-285750" eaLnBrk="0" hangingPunct="0">
              <a:defRPr kumimoji="1" sz="3200" b="1">
                <a:solidFill>
                  <a:schemeClr val="folHlink"/>
                </a:solidFill>
                <a:latin typeface="Tahoma" panose="020B0604030504040204" pitchFamily="34" charset="0"/>
                <a:ea typeface="楷体_GB2312" pitchFamily="49" charset="-122"/>
              </a:defRPr>
            </a:lvl2pPr>
            <a:lvl3pPr marL="1143000" indent="-228600" eaLnBrk="0" hangingPunct="0">
              <a:defRPr kumimoji="1" sz="3200" b="1">
                <a:solidFill>
                  <a:schemeClr val="folHlink"/>
                </a:solidFill>
                <a:latin typeface="Tahoma" panose="020B0604030504040204" pitchFamily="34" charset="0"/>
                <a:ea typeface="楷体_GB2312" pitchFamily="49" charset="-122"/>
              </a:defRPr>
            </a:lvl3pPr>
            <a:lvl4pPr marL="1600200" indent="-228600" eaLnBrk="0" hangingPunct="0">
              <a:defRPr kumimoji="1" sz="3200" b="1">
                <a:solidFill>
                  <a:schemeClr val="folHlink"/>
                </a:solidFill>
                <a:latin typeface="Tahoma" panose="020B0604030504040204" pitchFamily="34" charset="0"/>
                <a:ea typeface="楷体_GB2312" pitchFamily="49" charset="-122"/>
              </a:defRPr>
            </a:lvl4pPr>
            <a:lvl5pPr marL="2057400" indent="-228600" eaLnBrk="0" hangingPunct="0">
              <a:defRPr kumimoji="1" sz="3200" b="1">
                <a:solidFill>
                  <a:schemeClr val="folHlink"/>
                </a:solidFill>
                <a:latin typeface="Tahoma" panose="020B0604030504040204" pitchFamily="34" charset="0"/>
                <a:ea typeface="楷体_GB2312" pitchFamily="49" charset="-122"/>
              </a:defRPr>
            </a:lvl5pPr>
            <a:lvl6pPr marL="25146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6pPr>
            <a:lvl7pPr marL="29718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7pPr>
            <a:lvl8pPr marL="34290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8pPr>
            <a:lvl9pPr marL="3886200" indent="-228600" eaLnBrk="0" fontAlgn="base" hangingPunct="0">
              <a:lnSpc>
                <a:spcPct val="90000"/>
              </a:lnSpc>
              <a:spcBef>
                <a:spcPct val="20000"/>
              </a:spcBef>
              <a:spcAft>
                <a:spcPct val="0"/>
              </a:spcAft>
              <a:buClr>
                <a:schemeClr val="folHlink"/>
              </a:buClr>
              <a:buSzPct val="60000"/>
              <a:buFont typeface="Wingdings" pitchFamily="2" charset="2"/>
              <a:buChar char="n"/>
              <a:defRPr kumimoji="1" sz="3200" b="1">
                <a:solidFill>
                  <a:schemeClr val="folHlink"/>
                </a:solidFill>
                <a:latin typeface="Tahoma" panose="020B0604030504040204" pitchFamily="34" charset="0"/>
                <a:ea typeface="楷体_GB2312" pitchFamily="49" charset="-122"/>
              </a:defRPr>
            </a:lvl9pPr>
          </a:lstStyle>
          <a:p>
            <a:pPr eaLnBrk="1" hangingPunct="1"/>
            <a:endParaRPr lang="zh-CN" altLang="en-US"/>
          </a:p>
        </p:txBody>
      </p:sp>
      <p:sp>
        <p:nvSpPr>
          <p:cNvPr id="53" name="Line 47">
            <a:extLst>
              <a:ext uri="{FF2B5EF4-FFF2-40B4-BE49-F238E27FC236}">
                <a16:creationId xmlns:a16="http://schemas.microsoft.com/office/drawing/2014/main" id="{E67F4ED2-A1F0-8242-8CE5-EB27E3815498}"/>
              </a:ext>
            </a:extLst>
          </p:cNvPr>
          <p:cNvSpPr>
            <a:spLocks noChangeShapeType="1"/>
          </p:cNvSpPr>
          <p:nvPr/>
        </p:nvSpPr>
        <p:spPr bwMode="auto">
          <a:xfrm>
            <a:off x="6667500" y="4159450"/>
            <a:ext cx="285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48">
            <a:extLst>
              <a:ext uri="{FF2B5EF4-FFF2-40B4-BE49-F238E27FC236}">
                <a16:creationId xmlns:a16="http://schemas.microsoft.com/office/drawing/2014/main" id="{1ECB5C80-0047-1145-A2A4-8C3E653EA830}"/>
              </a:ext>
            </a:extLst>
          </p:cNvPr>
          <p:cNvSpPr>
            <a:spLocks noChangeShapeType="1"/>
          </p:cNvSpPr>
          <p:nvPr/>
        </p:nvSpPr>
        <p:spPr bwMode="auto">
          <a:xfrm>
            <a:off x="7467600" y="2673550"/>
            <a:ext cx="0" cy="266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49">
            <a:extLst>
              <a:ext uri="{FF2B5EF4-FFF2-40B4-BE49-F238E27FC236}">
                <a16:creationId xmlns:a16="http://schemas.microsoft.com/office/drawing/2014/main" id="{7FE5564B-D040-F94A-A42B-91B8CEB553A2}"/>
              </a:ext>
            </a:extLst>
          </p:cNvPr>
          <p:cNvSpPr>
            <a:spLocks noChangeShapeType="1"/>
          </p:cNvSpPr>
          <p:nvPr/>
        </p:nvSpPr>
        <p:spPr bwMode="auto">
          <a:xfrm>
            <a:off x="2381250" y="1759150"/>
            <a:ext cx="1447800" cy="5143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50">
            <a:extLst>
              <a:ext uri="{FF2B5EF4-FFF2-40B4-BE49-F238E27FC236}">
                <a16:creationId xmlns:a16="http://schemas.microsoft.com/office/drawing/2014/main" id="{E2E9061B-9FF9-8546-9163-ECCD7CCABB0C}"/>
              </a:ext>
            </a:extLst>
          </p:cNvPr>
          <p:cNvSpPr>
            <a:spLocks noChangeShapeType="1"/>
          </p:cNvSpPr>
          <p:nvPr/>
        </p:nvSpPr>
        <p:spPr bwMode="auto">
          <a:xfrm flipV="1">
            <a:off x="4819650" y="1740100"/>
            <a:ext cx="2305050" cy="5524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51">
            <a:extLst>
              <a:ext uri="{FF2B5EF4-FFF2-40B4-BE49-F238E27FC236}">
                <a16:creationId xmlns:a16="http://schemas.microsoft.com/office/drawing/2014/main" id="{C654E33C-5293-004E-A7B4-C8B9005983B8}"/>
              </a:ext>
            </a:extLst>
          </p:cNvPr>
          <p:cNvSpPr>
            <a:spLocks noChangeShapeType="1"/>
          </p:cNvSpPr>
          <p:nvPr/>
        </p:nvSpPr>
        <p:spPr bwMode="auto">
          <a:xfrm flipH="1">
            <a:off x="2266950" y="3892750"/>
            <a:ext cx="1104900" cy="5143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52">
            <a:extLst>
              <a:ext uri="{FF2B5EF4-FFF2-40B4-BE49-F238E27FC236}">
                <a16:creationId xmlns:a16="http://schemas.microsoft.com/office/drawing/2014/main" id="{49DC3DAD-DDBE-524B-9E8A-08AA2BBFF0A6}"/>
              </a:ext>
            </a:extLst>
          </p:cNvPr>
          <p:cNvSpPr>
            <a:spLocks noChangeShapeType="1"/>
          </p:cNvSpPr>
          <p:nvPr/>
        </p:nvSpPr>
        <p:spPr bwMode="auto">
          <a:xfrm flipH="1">
            <a:off x="3543300" y="3988000"/>
            <a:ext cx="1695450" cy="21336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53">
            <a:extLst>
              <a:ext uri="{FF2B5EF4-FFF2-40B4-BE49-F238E27FC236}">
                <a16:creationId xmlns:a16="http://schemas.microsoft.com/office/drawing/2014/main" id="{3FADCD6A-1077-224C-8661-406AA85A71E1}"/>
              </a:ext>
            </a:extLst>
          </p:cNvPr>
          <p:cNvSpPr>
            <a:spLocks noChangeShapeType="1"/>
          </p:cNvSpPr>
          <p:nvPr/>
        </p:nvSpPr>
        <p:spPr bwMode="auto">
          <a:xfrm flipH="1">
            <a:off x="4724400" y="4959550"/>
            <a:ext cx="1581150" cy="5524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54">
            <a:extLst>
              <a:ext uri="{FF2B5EF4-FFF2-40B4-BE49-F238E27FC236}">
                <a16:creationId xmlns:a16="http://schemas.microsoft.com/office/drawing/2014/main" id="{48CC5CE0-6D63-A74D-9501-FE9E60C2F675}"/>
              </a:ext>
            </a:extLst>
          </p:cNvPr>
          <p:cNvSpPr>
            <a:spLocks noChangeShapeType="1"/>
          </p:cNvSpPr>
          <p:nvPr/>
        </p:nvSpPr>
        <p:spPr bwMode="auto">
          <a:xfrm>
            <a:off x="7353300" y="4959550"/>
            <a:ext cx="2914650" cy="5524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55">
            <a:extLst>
              <a:ext uri="{FF2B5EF4-FFF2-40B4-BE49-F238E27FC236}">
                <a16:creationId xmlns:a16="http://schemas.microsoft.com/office/drawing/2014/main" id="{74DA2D41-E582-614F-B901-86D156A5A2E4}"/>
              </a:ext>
            </a:extLst>
          </p:cNvPr>
          <p:cNvSpPr>
            <a:spLocks noChangeShapeType="1"/>
          </p:cNvSpPr>
          <p:nvPr/>
        </p:nvSpPr>
        <p:spPr bwMode="auto">
          <a:xfrm flipH="1">
            <a:off x="8572500" y="1740100"/>
            <a:ext cx="571500" cy="7810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56">
            <a:extLst>
              <a:ext uri="{FF2B5EF4-FFF2-40B4-BE49-F238E27FC236}">
                <a16:creationId xmlns:a16="http://schemas.microsoft.com/office/drawing/2014/main" id="{B348291D-88C7-EA44-852F-D0A39D0F826C}"/>
              </a:ext>
            </a:extLst>
          </p:cNvPr>
          <p:cNvSpPr>
            <a:spLocks noChangeShapeType="1"/>
          </p:cNvSpPr>
          <p:nvPr/>
        </p:nvSpPr>
        <p:spPr bwMode="auto">
          <a:xfrm>
            <a:off x="8572500" y="3187900"/>
            <a:ext cx="571500" cy="12954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Line 57">
            <a:extLst>
              <a:ext uri="{FF2B5EF4-FFF2-40B4-BE49-F238E27FC236}">
                <a16:creationId xmlns:a16="http://schemas.microsoft.com/office/drawing/2014/main" id="{C441C230-6768-F247-97BE-1BCC8C1B9822}"/>
              </a:ext>
            </a:extLst>
          </p:cNvPr>
          <p:cNvSpPr>
            <a:spLocks noChangeShapeType="1"/>
          </p:cNvSpPr>
          <p:nvPr/>
        </p:nvSpPr>
        <p:spPr bwMode="auto">
          <a:xfrm>
            <a:off x="7391400" y="2673550"/>
            <a:ext cx="0" cy="266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Line 58">
            <a:extLst>
              <a:ext uri="{FF2B5EF4-FFF2-40B4-BE49-F238E27FC236}">
                <a16:creationId xmlns:a16="http://schemas.microsoft.com/office/drawing/2014/main" id="{F792469A-892D-4E43-9266-4377FD801156}"/>
              </a:ext>
            </a:extLst>
          </p:cNvPr>
          <p:cNvSpPr>
            <a:spLocks noChangeShapeType="1"/>
          </p:cNvSpPr>
          <p:nvPr/>
        </p:nvSpPr>
        <p:spPr bwMode="auto">
          <a:xfrm>
            <a:off x="4203700" y="3054550"/>
            <a:ext cx="228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Line 59">
            <a:extLst>
              <a:ext uri="{FF2B5EF4-FFF2-40B4-BE49-F238E27FC236}">
                <a16:creationId xmlns:a16="http://schemas.microsoft.com/office/drawing/2014/main" id="{AE90EA10-0D82-3C47-B12C-167FCE55EA7C}"/>
              </a:ext>
            </a:extLst>
          </p:cNvPr>
          <p:cNvSpPr>
            <a:spLocks noChangeShapeType="1"/>
          </p:cNvSpPr>
          <p:nvPr/>
        </p:nvSpPr>
        <p:spPr bwMode="auto">
          <a:xfrm>
            <a:off x="6248400" y="4502350"/>
            <a:ext cx="0" cy="266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211659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B54F51-1914-4E31-B542-75489F1D8785}"/>
              </a:ext>
            </a:extLst>
          </p:cNvPr>
          <p:cNvSpPr>
            <a:spLocks noGrp="1"/>
          </p:cNvSpPr>
          <p:nvPr>
            <p:ph type="title"/>
          </p:nvPr>
        </p:nvSpPr>
        <p:spPr/>
        <p:txBody>
          <a:bodyPr/>
          <a:lstStyle/>
          <a:p>
            <a:r>
              <a:rPr lang="en-US" altLang="zh-CN" dirty="0"/>
              <a:t>3.2.4.</a:t>
            </a:r>
            <a:r>
              <a:rPr lang="zh-CN" altLang="en-US" dirty="0"/>
              <a:t>数据模型</a:t>
            </a:r>
          </a:p>
        </p:txBody>
      </p:sp>
      <p:sp>
        <p:nvSpPr>
          <p:cNvPr id="3" name="内容占位符 2">
            <a:extLst>
              <a:ext uri="{FF2B5EF4-FFF2-40B4-BE49-F238E27FC236}">
                <a16:creationId xmlns:a16="http://schemas.microsoft.com/office/drawing/2014/main" id="{903F3A58-29CC-4A9B-B48F-2A2BE954B315}"/>
              </a:ext>
            </a:extLst>
          </p:cNvPr>
          <p:cNvSpPr>
            <a:spLocks noGrp="1"/>
          </p:cNvSpPr>
          <p:nvPr>
            <p:ph idx="1"/>
          </p:nvPr>
        </p:nvSpPr>
        <p:spPr/>
        <p:txBody>
          <a:bodyPr/>
          <a:lstStyle/>
          <a:p>
            <a:r>
              <a:rPr lang="zh-CN" altLang="en-US" sz="2800" dirty="0"/>
              <a:t>（</a:t>
            </a:r>
            <a:r>
              <a:rPr lang="en-US" altLang="zh-CN" sz="2800" dirty="0"/>
              <a:t>3</a:t>
            </a:r>
            <a:r>
              <a:rPr lang="zh-CN" altLang="en-US" sz="2800" dirty="0"/>
              <a:t>）数据项的组成</a:t>
            </a:r>
          </a:p>
          <a:p>
            <a:r>
              <a:rPr lang="zh-CN" altLang="en-US" sz="2800" dirty="0"/>
              <a:t>在需求分析中，数据项的内容描述被称为</a:t>
            </a:r>
            <a:r>
              <a:rPr lang="zh-CN" altLang="en-US" sz="2800" dirty="0">
                <a:solidFill>
                  <a:srgbClr val="FF33CC"/>
                </a:solidFill>
              </a:rPr>
              <a:t>数据字典</a:t>
            </a:r>
            <a:r>
              <a:rPr lang="zh-CN" altLang="en-US" sz="2800" dirty="0"/>
              <a:t>。</a:t>
            </a:r>
            <a:endParaRPr lang="en-US" altLang="zh-CN" sz="2800" dirty="0"/>
          </a:p>
          <a:p>
            <a:endParaRPr lang="en-US" altLang="zh-CN" sz="2800" dirty="0"/>
          </a:p>
          <a:p>
            <a:pPr algn="just" fontAlgn="ctr"/>
            <a:r>
              <a:rPr lang="zh-CN" altLang="en-US" sz="2800" dirty="0">
                <a:latin typeface="楷体_GB2312" pitchFamily="49" charset="-122"/>
              </a:rPr>
              <a:t>数字字典（</a:t>
            </a:r>
            <a:r>
              <a:rPr lang="en-US" altLang="zh-CN" sz="2800" dirty="0">
                <a:latin typeface="楷体_GB2312" pitchFamily="49" charset="-122"/>
              </a:rPr>
              <a:t>DD</a:t>
            </a:r>
            <a:r>
              <a:rPr lang="zh-CN" altLang="en-US" sz="2800" dirty="0">
                <a:latin typeface="楷体_GB2312" pitchFamily="49" charset="-122"/>
              </a:rPr>
              <a:t>）</a:t>
            </a:r>
            <a:r>
              <a:rPr lang="en-US" altLang="zh-CN" sz="2800" dirty="0">
                <a:latin typeface="楷体_GB2312" pitchFamily="49" charset="-122"/>
              </a:rPr>
              <a:t>：</a:t>
            </a:r>
            <a:r>
              <a:rPr lang="zh-CN" altLang="en-US" sz="2800" dirty="0">
                <a:solidFill>
                  <a:srgbClr val="FF33CC"/>
                </a:solidFill>
              </a:rPr>
              <a:t>所有与系统相关的数据元素</a:t>
            </a:r>
            <a:r>
              <a:rPr lang="zh-CN" altLang="en-US" sz="2800" dirty="0">
                <a:latin typeface="楷体_GB2312" pitchFamily="49" charset="-122"/>
              </a:rPr>
              <a:t>的有组织的列表,它包含了对这些数据元素的</a:t>
            </a:r>
            <a:r>
              <a:rPr lang="zh-CN" altLang="en-US" sz="2800" dirty="0">
                <a:solidFill>
                  <a:srgbClr val="FF33CC"/>
                </a:solidFill>
                <a:latin typeface="楷体_GB2312" pitchFamily="49" charset="-122"/>
              </a:rPr>
              <a:t>精确的、严格的定义</a:t>
            </a:r>
            <a:r>
              <a:rPr lang="zh-CN" altLang="en-US" sz="2800" dirty="0">
                <a:latin typeface="楷体_GB2312" pitchFamily="49" charset="-122"/>
              </a:rPr>
              <a:t>，使得用户和系统分析员对于输入、输出、存储成分和中间计算结果有共同的理解。</a:t>
            </a:r>
          </a:p>
          <a:p>
            <a:pPr algn="just" fontAlgn="ctr"/>
            <a:r>
              <a:rPr lang="zh-CN" altLang="en-US" sz="2800" dirty="0">
                <a:latin typeface="楷体_GB2312" pitchFamily="49" charset="-122"/>
              </a:rPr>
              <a:t>目的：分析模型中包含了对数据对象、功能和控制的表示。每一表示中，数据对象和控制信息都有重要作用。为表示每个</a:t>
            </a:r>
            <a:r>
              <a:rPr lang="zh-CN" altLang="en-US" sz="2800" dirty="0">
                <a:solidFill>
                  <a:schemeClr val="hlink"/>
                </a:solidFill>
                <a:latin typeface="楷体_GB2312" pitchFamily="49" charset="-122"/>
              </a:rPr>
              <a:t>数据对象</a:t>
            </a:r>
            <a:r>
              <a:rPr lang="zh-CN" altLang="en-US" sz="2800" dirty="0">
                <a:latin typeface="楷体_GB2312" pitchFamily="49" charset="-122"/>
              </a:rPr>
              <a:t>和</a:t>
            </a:r>
            <a:r>
              <a:rPr lang="zh-CN" altLang="en-US" sz="2800" dirty="0">
                <a:solidFill>
                  <a:schemeClr val="hlink"/>
                </a:solidFill>
                <a:latin typeface="楷体_GB2312" pitchFamily="49" charset="-122"/>
              </a:rPr>
              <a:t>控制信息</a:t>
            </a:r>
            <a:r>
              <a:rPr lang="zh-CN" altLang="en-US" sz="2800" dirty="0">
                <a:latin typeface="楷体_GB2312" pitchFamily="49" charset="-122"/>
              </a:rPr>
              <a:t>的</a:t>
            </a:r>
            <a:r>
              <a:rPr lang="zh-CN" altLang="en-US" sz="2800" dirty="0">
                <a:solidFill>
                  <a:schemeClr val="hlink"/>
                </a:solidFill>
                <a:latin typeface="楷体_GB2312" pitchFamily="49" charset="-122"/>
              </a:rPr>
              <a:t>特性</a:t>
            </a:r>
            <a:r>
              <a:rPr lang="zh-CN" altLang="en-US" sz="2800" dirty="0">
                <a:latin typeface="楷体_GB2312" pitchFamily="49" charset="-122"/>
              </a:rPr>
              <a:t>，建立</a:t>
            </a:r>
            <a:r>
              <a:rPr lang="en-US" altLang="zh-CN" sz="2800" dirty="0">
                <a:latin typeface="隶书" pitchFamily="49" charset="-122"/>
              </a:rPr>
              <a:t>DD</a:t>
            </a:r>
            <a:r>
              <a:rPr lang="zh-CN" altLang="en-US" sz="2800" dirty="0">
                <a:latin typeface="楷体_GB2312" pitchFamily="49" charset="-122"/>
              </a:rPr>
              <a:t> 。</a:t>
            </a:r>
          </a:p>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928800E4-65C5-4937-BE45-4E6C6E4E4AF0}"/>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E177C524-FE37-4E35-971D-8793BD4E9979}"/>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11C1E0F8-40C3-466C-9E65-28BCA8FB2FFB}"/>
              </a:ext>
            </a:extLst>
          </p:cNvPr>
          <p:cNvSpPr>
            <a:spLocks noGrp="1"/>
          </p:cNvSpPr>
          <p:nvPr>
            <p:ph type="sldNum" sz="quarter" idx="12"/>
          </p:nvPr>
        </p:nvSpPr>
        <p:spPr/>
        <p:txBody>
          <a:bodyPr/>
          <a:lstStyle/>
          <a:p>
            <a:fld id="{5B3F3CCD-5AE8-4BDA-99FD-25BB3DCCC447}" type="slidenum">
              <a:rPr lang="zh-CN" altLang="en-US" smtClean="0"/>
              <a:pPr/>
              <a:t>65</a:t>
            </a:fld>
            <a:endParaRPr lang="zh-CN" altLang="en-US"/>
          </a:p>
        </p:txBody>
      </p:sp>
    </p:spTree>
    <p:extLst>
      <p:ext uri="{BB962C8B-B14F-4D97-AF65-F5344CB8AC3E}">
        <p14:creationId xmlns:p14="http://schemas.microsoft.com/office/powerpoint/2010/main" val="40452084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68A13C-B80C-8849-BA2F-ACF61C5EA01A}"/>
              </a:ext>
            </a:extLst>
          </p:cNvPr>
          <p:cNvSpPr>
            <a:spLocks noGrp="1"/>
          </p:cNvSpPr>
          <p:nvPr>
            <p:ph type="title"/>
          </p:nvPr>
        </p:nvSpPr>
        <p:spPr/>
        <p:txBody>
          <a:bodyPr/>
          <a:lstStyle/>
          <a:p>
            <a:r>
              <a:rPr lang="en-US" altLang="zh-CN" dirty="0"/>
              <a:t>3.2.4.</a:t>
            </a:r>
            <a:r>
              <a:rPr lang="zh-CN" altLang="en-US" dirty="0"/>
              <a:t>数据模型</a:t>
            </a:r>
            <a:endParaRPr kumimoji="1" lang="zh-CN" altLang="en-US" dirty="0"/>
          </a:p>
        </p:txBody>
      </p:sp>
      <p:sp>
        <p:nvSpPr>
          <p:cNvPr id="3" name="内容占位符 2">
            <a:extLst>
              <a:ext uri="{FF2B5EF4-FFF2-40B4-BE49-F238E27FC236}">
                <a16:creationId xmlns:a16="http://schemas.microsoft.com/office/drawing/2014/main" id="{8D259E08-6E21-8247-B74E-162D963D372D}"/>
              </a:ext>
            </a:extLst>
          </p:cNvPr>
          <p:cNvSpPr>
            <a:spLocks noGrp="1"/>
          </p:cNvSpPr>
          <p:nvPr>
            <p:ph idx="1"/>
          </p:nvPr>
        </p:nvSpPr>
        <p:spPr/>
        <p:txBody>
          <a:bodyPr/>
          <a:lstStyle/>
          <a:p>
            <a:r>
              <a:rPr lang="en-US" altLang="zh-CN" sz="2800" dirty="0">
                <a:latin typeface="隶书" pitchFamily="49" charset="-122"/>
              </a:rPr>
              <a:t>DD</a:t>
            </a:r>
            <a:r>
              <a:rPr lang="zh-CN" altLang="en-US" sz="2800" dirty="0">
                <a:latin typeface="隶书" pitchFamily="49" charset="-122"/>
              </a:rPr>
              <a:t>内容（</a:t>
            </a:r>
            <a:r>
              <a:rPr lang="zh-CN" altLang="en-US" sz="2800" dirty="0">
                <a:latin typeface="楷体_GB2312" pitchFamily="49" charset="-122"/>
              </a:rPr>
              <a:t>词条描述</a:t>
            </a:r>
            <a:r>
              <a:rPr lang="zh-CN" altLang="en-US" sz="2800" dirty="0">
                <a:latin typeface="隶书" pitchFamily="49" charset="-122"/>
              </a:rPr>
              <a:t>）</a:t>
            </a:r>
            <a:endParaRPr lang="en-US" altLang="zh-CN" sz="2800" dirty="0">
              <a:latin typeface="隶书" pitchFamily="49" charset="-122"/>
            </a:endParaRPr>
          </a:p>
          <a:p>
            <a:pPr lvl="1">
              <a:buFont typeface="Wingdings" pitchFamily="2" charset="2"/>
              <a:buChar char="l"/>
            </a:pPr>
            <a:r>
              <a:rPr lang="zh-CN" altLang="en-US" sz="2600" dirty="0"/>
              <a:t>名字：数据、控制项、数据存储或外部实体的主要名称。</a:t>
            </a:r>
          </a:p>
          <a:p>
            <a:pPr lvl="1">
              <a:buFont typeface="Wingdings" pitchFamily="2" charset="2"/>
              <a:buChar char="l"/>
            </a:pPr>
            <a:r>
              <a:rPr lang="zh-CN" altLang="en-US" sz="2600" dirty="0"/>
              <a:t>别名：第一项中对象的其他名字。</a:t>
            </a:r>
          </a:p>
          <a:p>
            <a:pPr lvl="1">
              <a:buFont typeface="Wingdings" pitchFamily="2" charset="2"/>
              <a:buChar char="l"/>
            </a:pPr>
            <a:r>
              <a:rPr lang="zh-CN" altLang="en-US" sz="2600" dirty="0"/>
              <a:t>使用地点与方式：使用数据或控制项的处理的列表，以及使用这些对象的方式。</a:t>
            </a:r>
          </a:p>
          <a:p>
            <a:pPr lvl="1">
              <a:buFont typeface="Wingdings" pitchFamily="2" charset="2"/>
              <a:buChar char="l"/>
            </a:pPr>
            <a:r>
              <a:rPr lang="zh-CN" altLang="en-US" sz="2600" dirty="0"/>
              <a:t>内容描述：描述数据或控制项内容的符号。</a:t>
            </a:r>
          </a:p>
          <a:p>
            <a:pPr lvl="1">
              <a:buFont typeface="Wingdings" pitchFamily="2" charset="2"/>
              <a:buChar char="l"/>
            </a:pPr>
            <a:r>
              <a:rPr lang="zh-CN" altLang="en-US" sz="2600" dirty="0"/>
              <a:t>补充信息：关于数据类型、预置值、限制等。对象？加工？数据流？数据文件？外部实体？控制项（事件∕状态）？</a:t>
            </a:r>
          </a:p>
          <a:p>
            <a:endParaRPr kumimoji="1" lang="zh-CN" altLang="en-US" b="1" dirty="0"/>
          </a:p>
        </p:txBody>
      </p:sp>
      <p:sp>
        <p:nvSpPr>
          <p:cNvPr id="4" name="日期占位符 3">
            <a:extLst>
              <a:ext uri="{FF2B5EF4-FFF2-40B4-BE49-F238E27FC236}">
                <a16:creationId xmlns:a16="http://schemas.microsoft.com/office/drawing/2014/main" id="{B4D3323F-7F5A-604A-81F2-C006019F5497}"/>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691F65D3-0C3F-1747-8DA6-D3D8AC9DA7D9}"/>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B167C344-0AB3-8741-B838-CA0F8E7956C0}"/>
              </a:ext>
            </a:extLst>
          </p:cNvPr>
          <p:cNvSpPr>
            <a:spLocks noGrp="1"/>
          </p:cNvSpPr>
          <p:nvPr>
            <p:ph type="sldNum" sz="quarter" idx="12"/>
          </p:nvPr>
        </p:nvSpPr>
        <p:spPr/>
        <p:txBody>
          <a:bodyPr/>
          <a:lstStyle/>
          <a:p>
            <a:fld id="{5B3F3CCD-5AE8-4BDA-99FD-25BB3DCCC447}" type="slidenum">
              <a:rPr lang="zh-CN" altLang="en-US" smtClean="0"/>
              <a:pPr/>
              <a:t>66</a:t>
            </a:fld>
            <a:endParaRPr lang="zh-CN" altLang="en-US"/>
          </a:p>
        </p:txBody>
      </p:sp>
    </p:spTree>
    <p:extLst>
      <p:ext uri="{BB962C8B-B14F-4D97-AF65-F5344CB8AC3E}">
        <p14:creationId xmlns:p14="http://schemas.microsoft.com/office/powerpoint/2010/main" val="39919794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68A13C-B80C-8849-BA2F-ACF61C5EA01A}"/>
              </a:ext>
            </a:extLst>
          </p:cNvPr>
          <p:cNvSpPr>
            <a:spLocks noGrp="1"/>
          </p:cNvSpPr>
          <p:nvPr>
            <p:ph type="title"/>
          </p:nvPr>
        </p:nvSpPr>
        <p:spPr/>
        <p:txBody>
          <a:bodyPr/>
          <a:lstStyle/>
          <a:p>
            <a:r>
              <a:rPr lang="en-US" altLang="zh-CN" dirty="0"/>
              <a:t>3.2.4.</a:t>
            </a:r>
            <a:r>
              <a:rPr lang="zh-CN" altLang="en-US" dirty="0"/>
              <a:t>数据模型</a:t>
            </a:r>
            <a:endParaRPr kumimoji="1" lang="zh-CN" altLang="en-US" dirty="0"/>
          </a:p>
        </p:txBody>
      </p:sp>
      <p:sp>
        <p:nvSpPr>
          <p:cNvPr id="3" name="内容占位符 2">
            <a:extLst>
              <a:ext uri="{FF2B5EF4-FFF2-40B4-BE49-F238E27FC236}">
                <a16:creationId xmlns:a16="http://schemas.microsoft.com/office/drawing/2014/main" id="{8D259E08-6E21-8247-B74E-162D963D372D}"/>
              </a:ext>
            </a:extLst>
          </p:cNvPr>
          <p:cNvSpPr>
            <a:spLocks noGrp="1"/>
          </p:cNvSpPr>
          <p:nvPr>
            <p:ph idx="1"/>
          </p:nvPr>
        </p:nvSpPr>
        <p:spPr/>
        <p:txBody>
          <a:bodyPr/>
          <a:lstStyle/>
          <a:p>
            <a:r>
              <a:rPr lang="zh-CN" altLang="en-US" sz="2800" dirty="0"/>
              <a:t>定义数据的方法</a:t>
            </a:r>
          </a:p>
          <a:p>
            <a:pPr lvl="1">
              <a:buFont typeface="Wingdings" pitchFamily="2" charset="2"/>
              <a:buChar char="l"/>
            </a:pPr>
            <a:r>
              <a:rPr lang="zh-CN" altLang="en-US" sz="2600" dirty="0"/>
              <a:t>自顶向下分解数据</a:t>
            </a:r>
          </a:p>
          <a:p>
            <a:pPr lvl="1">
              <a:buFont typeface="Wingdings" pitchFamily="2" charset="2"/>
              <a:buChar char="l"/>
            </a:pPr>
            <a:r>
              <a:rPr lang="zh-CN" altLang="en-US" sz="2600" dirty="0"/>
              <a:t>当无须进一步定义、相关人员都清楚其含义时结束分解</a:t>
            </a:r>
            <a:endParaRPr lang="en-US" altLang="zh-CN" sz="2600" dirty="0"/>
          </a:p>
          <a:p>
            <a:pPr lvl="1">
              <a:buFont typeface="Wingdings" pitchFamily="2" charset="2"/>
              <a:buChar char="l"/>
            </a:pPr>
            <a:endParaRPr lang="en-US" altLang="zh-CN" sz="2600" dirty="0"/>
          </a:p>
          <a:p>
            <a:pPr marL="201168" lvl="1" indent="0">
              <a:buNone/>
            </a:pPr>
            <a:r>
              <a:rPr lang="zh-CN" altLang="en-US" sz="2800" dirty="0"/>
              <a:t>数据项的内容组成方式有顺序、选择、重复和可选四种方式</a:t>
            </a:r>
            <a:endParaRPr lang="zh-CN" altLang="en-US" sz="2600" dirty="0"/>
          </a:p>
          <a:p>
            <a:pPr lvl="1">
              <a:buFont typeface="Wingdings" pitchFamily="2" charset="2"/>
              <a:buChar char="l"/>
            </a:pPr>
            <a:endParaRPr lang="zh-CN" altLang="en-US" sz="2600" dirty="0"/>
          </a:p>
          <a:p>
            <a:endParaRPr kumimoji="1" lang="zh-CN" altLang="en-US" b="1" dirty="0"/>
          </a:p>
        </p:txBody>
      </p:sp>
      <p:sp>
        <p:nvSpPr>
          <p:cNvPr id="4" name="日期占位符 3">
            <a:extLst>
              <a:ext uri="{FF2B5EF4-FFF2-40B4-BE49-F238E27FC236}">
                <a16:creationId xmlns:a16="http://schemas.microsoft.com/office/drawing/2014/main" id="{B4D3323F-7F5A-604A-81F2-C006019F5497}"/>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691F65D3-0C3F-1747-8DA6-D3D8AC9DA7D9}"/>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B167C344-0AB3-8741-B838-CA0F8E7956C0}"/>
              </a:ext>
            </a:extLst>
          </p:cNvPr>
          <p:cNvSpPr>
            <a:spLocks noGrp="1"/>
          </p:cNvSpPr>
          <p:nvPr>
            <p:ph type="sldNum" sz="quarter" idx="12"/>
          </p:nvPr>
        </p:nvSpPr>
        <p:spPr/>
        <p:txBody>
          <a:bodyPr/>
          <a:lstStyle/>
          <a:p>
            <a:fld id="{5B3F3CCD-5AE8-4BDA-99FD-25BB3DCCC447}" type="slidenum">
              <a:rPr lang="zh-CN" altLang="en-US" smtClean="0"/>
              <a:pPr/>
              <a:t>67</a:t>
            </a:fld>
            <a:endParaRPr lang="zh-CN" altLang="en-US"/>
          </a:p>
        </p:txBody>
      </p:sp>
      <p:pic>
        <p:nvPicPr>
          <p:cNvPr id="7" name="图片 6">
            <a:extLst>
              <a:ext uri="{FF2B5EF4-FFF2-40B4-BE49-F238E27FC236}">
                <a16:creationId xmlns:a16="http://schemas.microsoft.com/office/drawing/2014/main" id="{6879933A-3A3E-2B45-91C3-ABC8C30ABD7E}"/>
              </a:ext>
            </a:extLst>
          </p:cNvPr>
          <p:cNvPicPr>
            <a:picLocks noChangeAspect="1"/>
          </p:cNvPicPr>
          <p:nvPr/>
        </p:nvPicPr>
        <p:blipFill>
          <a:blip r:embed="rId3"/>
          <a:stretch>
            <a:fillRect/>
          </a:stretch>
        </p:blipFill>
        <p:spPr>
          <a:xfrm>
            <a:off x="1535186" y="3284403"/>
            <a:ext cx="8057535" cy="2757816"/>
          </a:xfrm>
          <a:prstGeom prst="rect">
            <a:avLst/>
          </a:prstGeom>
        </p:spPr>
      </p:pic>
    </p:spTree>
    <p:extLst>
      <p:ext uri="{BB962C8B-B14F-4D97-AF65-F5344CB8AC3E}">
        <p14:creationId xmlns:p14="http://schemas.microsoft.com/office/powerpoint/2010/main" val="6642161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11C86-092D-0043-8A1B-C8320DC85D9B}"/>
              </a:ext>
            </a:extLst>
          </p:cNvPr>
          <p:cNvSpPr>
            <a:spLocks noGrp="1"/>
          </p:cNvSpPr>
          <p:nvPr>
            <p:ph type="title"/>
          </p:nvPr>
        </p:nvSpPr>
        <p:spPr/>
        <p:txBody>
          <a:bodyPr/>
          <a:lstStyle/>
          <a:p>
            <a:r>
              <a:rPr kumimoji="1" lang="zh-CN" altLang="en-US" dirty="0"/>
              <a:t>例子：航班信息文件</a:t>
            </a:r>
          </a:p>
        </p:txBody>
      </p:sp>
      <p:sp>
        <p:nvSpPr>
          <p:cNvPr id="3" name="内容占位符 2">
            <a:extLst>
              <a:ext uri="{FF2B5EF4-FFF2-40B4-BE49-F238E27FC236}">
                <a16:creationId xmlns:a16="http://schemas.microsoft.com/office/drawing/2014/main" id="{5F9C24A5-2B09-A242-9399-FE5CAF5DC083}"/>
              </a:ext>
            </a:extLst>
          </p:cNvPr>
          <p:cNvSpPr>
            <a:spLocks noGrp="1"/>
          </p:cNvSpPr>
          <p:nvPr>
            <p:ph idx="1"/>
          </p:nvPr>
        </p:nvSpPr>
        <p:spPr/>
        <p:txBody>
          <a:bodyPr>
            <a:normAutofit/>
          </a:bodyPr>
          <a:lstStyle/>
          <a:p>
            <a:pPr marL="201168" lvl="1" indent="0">
              <a:buNone/>
            </a:pPr>
            <a:r>
              <a:rPr lang="zh-CN" altLang="en-US" sz="2000" dirty="0">
                <a:solidFill>
                  <a:schemeClr val="tx2"/>
                </a:solidFill>
                <a:latin typeface="宋体" panose="02010600030101010101" pitchFamily="2" charset="-122"/>
                <a:ea typeface="宋体" panose="02010600030101010101" pitchFamily="2" charset="-122"/>
              </a:rPr>
              <a:t>航班信息文件</a:t>
            </a:r>
            <a:r>
              <a:rPr lang="zh-CN" altLang="en-US" sz="2000" dirty="0">
                <a:latin typeface="宋体" panose="02010600030101010101" pitchFamily="2" charset="-122"/>
                <a:ea typeface="宋体" panose="02010600030101010101" pitchFamily="2" charset="-122"/>
              </a:rPr>
              <a:t>＝{航空公司名称＋航班号＋起点＋终点＋日期 ＋起飞时间＋降落时间}</a:t>
            </a:r>
            <a:endParaRPr lang="en-US" altLang="zh-CN" sz="2000" dirty="0">
              <a:latin typeface="宋体" panose="02010600030101010101" pitchFamily="2" charset="-122"/>
              <a:ea typeface="宋体" panose="02010600030101010101" pitchFamily="2" charset="-122"/>
            </a:endParaRPr>
          </a:p>
          <a:p>
            <a:pPr marL="201168" lvl="1" indent="0">
              <a:buNone/>
            </a:pPr>
            <a:r>
              <a:rPr lang="zh-CN" altLang="en-US" sz="2000" dirty="0">
                <a:latin typeface="宋体" panose="02010600030101010101" pitchFamily="2" charset="-122"/>
                <a:ea typeface="宋体" panose="02010600030101010101" pitchFamily="2" charset="-122"/>
              </a:rPr>
              <a:t>航空公司名称＝2{字母}4</a:t>
            </a:r>
            <a:endParaRPr lang="en-US" altLang="zh-CN" sz="2000" dirty="0">
              <a:latin typeface="宋体" panose="02010600030101010101" pitchFamily="2" charset="-122"/>
              <a:ea typeface="宋体" panose="02010600030101010101" pitchFamily="2" charset="-122"/>
            </a:endParaRPr>
          </a:p>
          <a:p>
            <a:pPr marL="201168" lvl="1" indent="0">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字母＝</a:t>
            </a:r>
            <a:r>
              <a:rPr lang="zh-CN" altLang="en-US" sz="2000" dirty="0">
                <a:latin typeface="Times New Roman" panose="02020603050405020304" pitchFamily="18" charset="0"/>
                <a:ea typeface="宋体" panose="02010600030101010101" pitchFamily="2" charset="-122"/>
              </a:rPr>
              <a:t>“</a:t>
            </a:r>
            <a:r>
              <a:rPr lang="en-US" altLang="zh-CN" sz="2000" dirty="0">
                <a:latin typeface="宋体" panose="02010600030101010101" pitchFamily="2" charset="-122"/>
                <a:ea typeface="宋体" panose="02010600030101010101" pitchFamily="2" charset="-122"/>
              </a:rPr>
              <a:t>A</a:t>
            </a:r>
            <a:r>
              <a:rPr lang="en-US" altLang="zh-CN" sz="2000" dirty="0">
                <a:latin typeface="Times New Roman" panose="02020603050405020304" pitchFamily="18" charset="0"/>
                <a:ea typeface="宋体" panose="02010600030101010101" pitchFamily="2" charset="-122"/>
              </a:rPr>
              <a:t>”…“</a:t>
            </a:r>
            <a:r>
              <a:rPr lang="en-US" altLang="zh-CN" sz="2000" dirty="0">
                <a:latin typeface="宋体" panose="02010600030101010101" pitchFamily="2" charset="-122"/>
                <a:ea typeface="宋体" panose="02010600030101010101" pitchFamily="2" charset="-122"/>
              </a:rPr>
              <a:t>Z</a:t>
            </a:r>
            <a:r>
              <a:rPr lang="en-US" altLang="zh-CN" sz="2000" dirty="0">
                <a:latin typeface="Times New Roman" panose="02020603050405020304" pitchFamily="18" charset="0"/>
                <a:ea typeface="宋体" panose="02010600030101010101" pitchFamily="2" charset="-122"/>
              </a:rPr>
              <a:t>”</a:t>
            </a:r>
          </a:p>
          <a:p>
            <a:pPr marL="201168" lvl="1" indent="0">
              <a:buNone/>
            </a:pPr>
            <a:r>
              <a:rPr lang="zh-CN" altLang="en-US" sz="2000" dirty="0">
                <a:solidFill>
                  <a:schemeClr val="tx1"/>
                </a:solidFill>
                <a:latin typeface="宋体" panose="02010600030101010101" pitchFamily="2" charset="-122"/>
                <a:ea typeface="宋体" panose="02010600030101010101" pitchFamily="2" charset="-122"/>
              </a:rPr>
              <a:t>航班号＝3{十进制数字}3</a:t>
            </a:r>
            <a:endParaRPr lang="en-US" altLang="zh-CN" sz="2000" dirty="0">
              <a:solidFill>
                <a:schemeClr val="tx1"/>
              </a:solidFill>
              <a:latin typeface="宋体" panose="02010600030101010101" pitchFamily="2" charset="-122"/>
              <a:ea typeface="宋体" panose="02010600030101010101" pitchFamily="2" charset="-122"/>
            </a:endParaRPr>
          </a:p>
          <a:p>
            <a:pPr marL="201168" lvl="1" indent="0">
              <a:buNone/>
            </a:pP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十进制数字＝</a:t>
            </a:r>
            <a:r>
              <a:rPr lang="zh-CN" altLang="en-US" sz="2000" dirty="0">
                <a:solidFill>
                  <a:schemeClr val="tx1"/>
                </a:solidFill>
                <a:latin typeface="Times New Roman" panose="02020603050405020304" pitchFamily="18" charset="0"/>
                <a:ea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rPr>
              <a:t>0</a:t>
            </a:r>
            <a:r>
              <a:rPr lang="zh-CN" altLang="en-US" sz="2000" dirty="0">
                <a:solidFill>
                  <a:schemeClr val="tx1"/>
                </a:solidFill>
                <a:latin typeface="Times New Roman" panose="02020603050405020304" pitchFamily="18" charset="0"/>
                <a:ea typeface="宋体" panose="02010600030101010101" pitchFamily="2" charset="-122"/>
              </a:rPr>
              <a:t>”</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a:solidFill>
                  <a:schemeClr val="tx1"/>
                </a:solidFill>
                <a:latin typeface="Times New Roman" panose="02020603050405020304" pitchFamily="18" charset="0"/>
                <a:ea typeface="宋体" panose="02010600030101010101" pitchFamily="2" charset="-122"/>
              </a:rPr>
              <a:t>“</a:t>
            </a:r>
            <a:r>
              <a:rPr lang="en-US" altLang="zh-CN" sz="2000" dirty="0">
                <a:solidFill>
                  <a:schemeClr val="tx1"/>
                </a:solidFill>
                <a:latin typeface="宋体" panose="02010600030101010101" pitchFamily="2" charset="-122"/>
                <a:ea typeface="宋体" panose="02010600030101010101" pitchFamily="2" charset="-122"/>
              </a:rPr>
              <a:t>9</a:t>
            </a:r>
            <a:r>
              <a:rPr lang="en-US" altLang="zh-CN" sz="2000" dirty="0">
                <a:solidFill>
                  <a:schemeClr val="tx1"/>
                </a:solidFill>
                <a:latin typeface="Times New Roman" panose="02020603050405020304" pitchFamily="18" charset="0"/>
                <a:ea typeface="宋体" panose="02010600030101010101" pitchFamily="2" charset="-122"/>
              </a:rPr>
              <a:t>”</a:t>
            </a:r>
          </a:p>
          <a:p>
            <a:pPr marL="201168" lvl="1" indent="0">
              <a:buNone/>
            </a:pPr>
            <a:r>
              <a:rPr lang="zh-CN" altLang="en-US" sz="2000" dirty="0">
                <a:latin typeface="宋体" panose="02010600030101010101" pitchFamily="2" charset="-122"/>
                <a:ea typeface="宋体" panose="02010600030101010101" pitchFamily="2" charset="-122"/>
              </a:rPr>
              <a:t>起点＝终点＝1{汉字}10</a:t>
            </a:r>
          </a:p>
          <a:p>
            <a:pPr marL="201168" lvl="1" indent="0">
              <a:lnSpc>
                <a:spcPct val="85000"/>
              </a:lnSpc>
              <a:spcBef>
                <a:spcPct val="10000"/>
              </a:spcBef>
              <a:buNone/>
            </a:pPr>
            <a:r>
              <a:rPr lang="zh-CN" altLang="en-US" sz="2000" dirty="0">
                <a:solidFill>
                  <a:schemeClr val="tx1"/>
                </a:solidFill>
                <a:latin typeface="宋体" panose="02010600030101010101" pitchFamily="2" charset="-122"/>
                <a:ea typeface="宋体" panose="02010600030101010101" pitchFamily="2" charset="-122"/>
              </a:rPr>
              <a:t>日期＝年＋月＋日</a:t>
            </a:r>
          </a:p>
          <a:p>
            <a:pPr marL="201168" lvl="1" indent="0">
              <a:lnSpc>
                <a:spcPct val="85000"/>
              </a:lnSpc>
              <a:spcBef>
                <a:spcPct val="10000"/>
              </a:spcBef>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年＝[2000｜2001｜2002｜2004]</a:t>
            </a:r>
          </a:p>
          <a:p>
            <a:pPr marL="201168" lvl="1" indent="0">
              <a:lnSpc>
                <a:spcPct val="85000"/>
              </a:lnSpc>
              <a:spcBef>
                <a:spcPct val="10000"/>
              </a:spcBef>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月＝</a:t>
            </a:r>
            <a:r>
              <a:rPr lang="zh-CN" altLang="en-US" sz="2000" dirty="0">
                <a:latin typeface="Times New Roman" panose="02020603050405020304" pitchFamily="18" charset="0"/>
                <a:ea typeface="宋体" panose="02010600030101010101" pitchFamily="2" charset="-122"/>
              </a:rPr>
              <a:t>“</a:t>
            </a:r>
            <a:r>
              <a:rPr lang="zh-CN" altLang="en-US" sz="2000" dirty="0">
                <a:latin typeface="宋体" panose="02010600030101010101" pitchFamily="2" charset="-122"/>
                <a:ea typeface="宋体" panose="02010600030101010101" pitchFamily="2" charset="-122"/>
              </a:rPr>
              <a:t>01</a:t>
            </a:r>
            <a:r>
              <a:rPr lang="zh-CN" altLang="en-US" sz="2000" dirty="0">
                <a:latin typeface="Times New Roman" panose="02020603050405020304" pitchFamily="18" charset="0"/>
                <a:ea typeface="宋体" panose="02010600030101010101" pitchFamily="2" charset="-122"/>
              </a:rPr>
              <a:t>”</a:t>
            </a:r>
            <a:r>
              <a:rPr lang="zh-CN" altLang="en-US" sz="2000" dirty="0">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a:t>
            </a:r>
            <a:r>
              <a:rPr lang="en-US" altLang="zh-CN" sz="2000" dirty="0">
                <a:latin typeface="宋体" panose="02010600030101010101" pitchFamily="2" charset="-122"/>
                <a:ea typeface="宋体" panose="02010600030101010101" pitchFamily="2" charset="-122"/>
              </a:rPr>
              <a:t>12</a:t>
            </a:r>
            <a:r>
              <a:rPr lang="en-US" altLang="zh-CN" sz="2000" dirty="0">
                <a:latin typeface="Times New Roman" panose="02020603050405020304" pitchFamily="18" charset="0"/>
                <a:ea typeface="宋体" panose="02010600030101010101" pitchFamily="2" charset="-122"/>
              </a:rPr>
              <a:t>”</a:t>
            </a:r>
            <a:r>
              <a:rPr lang="zh-CN" altLang="en-US" sz="2000" dirty="0">
                <a:latin typeface="宋体" panose="02010600030101010101" pitchFamily="2" charset="-122"/>
                <a:ea typeface="宋体" panose="02010600030101010101" pitchFamily="2" charset="-122"/>
              </a:rPr>
              <a:t>　</a:t>
            </a:r>
          </a:p>
          <a:p>
            <a:pPr marL="201168" lvl="1" indent="0">
              <a:lnSpc>
                <a:spcPct val="85000"/>
              </a:lnSpc>
              <a:spcBef>
                <a:spcPct val="10000"/>
              </a:spcBef>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日＝</a:t>
            </a:r>
            <a:r>
              <a:rPr lang="zh-CN" altLang="en-US" sz="2000" dirty="0">
                <a:latin typeface="Times New Roman" panose="02020603050405020304" pitchFamily="18" charset="0"/>
                <a:ea typeface="宋体" panose="02010600030101010101" pitchFamily="2" charset="-122"/>
              </a:rPr>
              <a:t>“</a:t>
            </a:r>
            <a:r>
              <a:rPr lang="zh-CN" altLang="en-US" sz="2000" dirty="0">
                <a:latin typeface="宋体" panose="02010600030101010101" pitchFamily="2" charset="-122"/>
                <a:ea typeface="宋体" panose="02010600030101010101" pitchFamily="2" charset="-122"/>
              </a:rPr>
              <a:t>01</a:t>
            </a:r>
            <a:r>
              <a:rPr lang="zh-CN" altLang="en-US" sz="2000" dirty="0">
                <a:latin typeface="Times New Roman" panose="02020603050405020304" pitchFamily="18" charset="0"/>
                <a:ea typeface="宋体" panose="02010600030101010101" pitchFamily="2" charset="-122"/>
              </a:rPr>
              <a:t>”</a:t>
            </a:r>
            <a:r>
              <a:rPr lang="en-US" altLang="zh-CN" sz="2000" dirty="0">
                <a:latin typeface="宋体" panose="02010600030101010101" pitchFamily="2" charset="-122"/>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a:t>
            </a:r>
            <a:r>
              <a:rPr lang="en-US" altLang="zh-CN" sz="2000" dirty="0">
                <a:latin typeface="宋体" panose="02010600030101010101" pitchFamily="2" charset="-122"/>
                <a:ea typeface="宋体" panose="02010600030101010101" pitchFamily="2" charset="-122"/>
              </a:rPr>
              <a:t>31</a:t>
            </a:r>
            <a:r>
              <a:rPr lang="en-US" altLang="zh-CN" sz="2000" dirty="0">
                <a:latin typeface="Times New Roman" panose="02020603050405020304" pitchFamily="18" charset="0"/>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marL="201168" lvl="1" indent="0">
              <a:lnSpc>
                <a:spcPct val="85000"/>
              </a:lnSpc>
              <a:spcBef>
                <a:spcPct val="10000"/>
              </a:spcBef>
              <a:buNone/>
            </a:pPr>
            <a:r>
              <a:rPr lang="zh-CN" altLang="en-US" sz="2000" dirty="0">
                <a:solidFill>
                  <a:schemeClr val="tx1"/>
                </a:solidFill>
                <a:latin typeface="宋体" panose="02010600030101010101" pitchFamily="2" charset="-122"/>
                <a:ea typeface="宋体" panose="02010600030101010101" pitchFamily="2" charset="-122"/>
              </a:rPr>
              <a:t>起飞时间＝降落时间＝时＋分</a:t>
            </a:r>
          </a:p>
          <a:p>
            <a:pPr marL="201168" lvl="1" indent="0">
              <a:lnSpc>
                <a:spcPct val="85000"/>
              </a:lnSpc>
              <a:spcBef>
                <a:spcPct val="10000"/>
              </a:spcBef>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时＝</a:t>
            </a:r>
            <a:r>
              <a:rPr lang="zh-CN" altLang="en-US" sz="2000" dirty="0">
                <a:latin typeface="Times New Roman" panose="02020603050405020304" pitchFamily="18" charset="0"/>
                <a:ea typeface="宋体" panose="02010600030101010101" pitchFamily="2" charset="-122"/>
              </a:rPr>
              <a:t>“</a:t>
            </a:r>
            <a:r>
              <a:rPr lang="zh-CN" altLang="en-US" sz="2000" dirty="0">
                <a:latin typeface="宋体" panose="02010600030101010101" pitchFamily="2" charset="-122"/>
                <a:ea typeface="宋体" panose="02010600030101010101" pitchFamily="2" charset="-122"/>
              </a:rPr>
              <a:t>00</a:t>
            </a:r>
            <a:r>
              <a:rPr lang="zh-CN" altLang="en-US" sz="2000" dirty="0">
                <a:latin typeface="Times New Roman" panose="02020603050405020304" pitchFamily="18" charset="0"/>
                <a:ea typeface="宋体" panose="02010600030101010101" pitchFamily="2" charset="-122"/>
              </a:rPr>
              <a:t>”</a:t>
            </a:r>
            <a:r>
              <a:rPr lang="en-US" altLang="zh-CN" sz="2000" dirty="0">
                <a:latin typeface="宋体" panose="02010600030101010101" pitchFamily="2" charset="-122"/>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a:t>
            </a:r>
            <a:r>
              <a:rPr lang="en-US" altLang="zh-CN" sz="2000" dirty="0">
                <a:latin typeface="宋体" panose="02010600030101010101" pitchFamily="2" charset="-122"/>
                <a:ea typeface="宋体" panose="02010600030101010101" pitchFamily="2" charset="-122"/>
              </a:rPr>
              <a:t>23</a:t>
            </a:r>
            <a:r>
              <a:rPr lang="en-US" altLang="zh-CN" sz="2000" dirty="0">
                <a:latin typeface="Times New Roman" panose="02020603050405020304" pitchFamily="18" charset="0"/>
                <a:ea typeface="宋体" panose="02010600030101010101" pitchFamily="2" charset="-122"/>
              </a:rPr>
              <a:t>”</a:t>
            </a:r>
            <a:r>
              <a:rPr lang="zh-CN" altLang="en-US" sz="2000" dirty="0">
                <a:latin typeface="宋体" panose="02010600030101010101" pitchFamily="2" charset="-122"/>
                <a:ea typeface="宋体" panose="02010600030101010101" pitchFamily="2" charset="-122"/>
              </a:rPr>
              <a:t>　</a:t>
            </a:r>
          </a:p>
          <a:p>
            <a:pPr marL="201168" lvl="1" indent="0">
              <a:lnSpc>
                <a:spcPct val="85000"/>
              </a:lnSpc>
              <a:spcBef>
                <a:spcPct val="10000"/>
              </a:spcBef>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分＝</a:t>
            </a:r>
            <a:r>
              <a:rPr lang="zh-CN" altLang="en-US" sz="2000" dirty="0">
                <a:latin typeface="Times New Roman" panose="02020603050405020304" pitchFamily="18" charset="0"/>
                <a:ea typeface="宋体" panose="02010600030101010101" pitchFamily="2" charset="-122"/>
              </a:rPr>
              <a:t>“</a:t>
            </a:r>
            <a:r>
              <a:rPr lang="zh-CN" altLang="en-US" sz="2000" dirty="0">
                <a:latin typeface="宋体" panose="02010600030101010101" pitchFamily="2" charset="-122"/>
                <a:ea typeface="宋体" panose="02010600030101010101" pitchFamily="2" charset="-122"/>
              </a:rPr>
              <a:t>00</a:t>
            </a:r>
            <a:r>
              <a:rPr lang="zh-CN" altLang="en-US" sz="2000" dirty="0">
                <a:latin typeface="Times New Roman" panose="02020603050405020304" pitchFamily="18" charset="0"/>
                <a:ea typeface="宋体" panose="02010600030101010101" pitchFamily="2" charset="-122"/>
              </a:rPr>
              <a:t>”</a:t>
            </a:r>
            <a:r>
              <a:rPr lang="en-US" altLang="zh-CN" sz="2000" dirty="0">
                <a:latin typeface="宋体" panose="02010600030101010101" pitchFamily="2" charset="-122"/>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a:t>
            </a:r>
            <a:r>
              <a:rPr lang="en-US" altLang="zh-CN" sz="2000" dirty="0">
                <a:latin typeface="宋体" panose="02010600030101010101" pitchFamily="2" charset="-122"/>
                <a:ea typeface="宋体" panose="02010600030101010101" pitchFamily="2" charset="-122"/>
              </a:rPr>
              <a:t>59</a:t>
            </a:r>
            <a:r>
              <a:rPr lang="en-US" altLang="zh-CN" sz="2000" dirty="0">
                <a:latin typeface="Times New Roman" panose="02020603050405020304" pitchFamily="18" charset="0"/>
                <a:ea typeface="宋体" panose="02010600030101010101" pitchFamily="2" charset="-122"/>
              </a:rPr>
              <a:t>”</a:t>
            </a:r>
            <a:endParaRPr lang="zh-CN" altLang="en-US" sz="2000" dirty="0">
              <a:latin typeface="宋体" panose="02010600030101010101" pitchFamily="2" charset="-122"/>
              <a:ea typeface="宋体" panose="02010600030101010101" pitchFamily="2" charset="-122"/>
            </a:endParaRPr>
          </a:p>
        </p:txBody>
      </p:sp>
      <p:sp>
        <p:nvSpPr>
          <p:cNvPr id="4" name="日期占位符 3">
            <a:extLst>
              <a:ext uri="{FF2B5EF4-FFF2-40B4-BE49-F238E27FC236}">
                <a16:creationId xmlns:a16="http://schemas.microsoft.com/office/drawing/2014/main" id="{FA1A6352-7639-A84F-830A-C7FF70A27EEF}"/>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FD151DB2-7900-634B-9C73-4B4E15120719}"/>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73614E77-1455-5444-945C-9812ED155BFB}"/>
              </a:ext>
            </a:extLst>
          </p:cNvPr>
          <p:cNvSpPr>
            <a:spLocks noGrp="1"/>
          </p:cNvSpPr>
          <p:nvPr>
            <p:ph type="sldNum" sz="quarter" idx="12"/>
          </p:nvPr>
        </p:nvSpPr>
        <p:spPr/>
        <p:txBody>
          <a:bodyPr/>
          <a:lstStyle/>
          <a:p>
            <a:fld id="{5B3F3CCD-5AE8-4BDA-99FD-25BB3DCCC447}" type="slidenum">
              <a:rPr lang="zh-CN" altLang="en-US" smtClean="0"/>
              <a:pPr/>
              <a:t>68</a:t>
            </a:fld>
            <a:endParaRPr lang="zh-CN" altLang="en-US"/>
          </a:p>
        </p:txBody>
      </p:sp>
    </p:spTree>
    <p:extLst>
      <p:ext uri="{BB962C8B-B14F-4D97-AF65-F5344CB8AC3E}">
        <p14:creationId xmlns:p14="http://schemas.microsoft.com/office/powerpoint/2010/main" val="28862347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49A235-CB9E-42E8-A406-E5ED97839AE8}"/>
              </a:ext>
            </a:extLst>
          </p:cNvPr>
          <p:cNvSpPr>
            <a:spLocks noGrp="1"/>
          </p:cNvSpPr>
          <p:nvPr>
            <p:ph type="title"/>
          </p:nvPr>
        </p:nvSpPr>
        <p:spPr/>
        <p:txBody>
          <a:bodyPr/>
          <a:lstStyle/>
          <a:p>
            <a:r>
              <a:rPr lang="zh-CN" altLang="en-US" dirty="0"/>
              <a:t>练习</a:t>
            </a:r>
          </a:p>
        </p:txBody>
      </p:sp>
      <p:sp>
        <p:nvSpPr>
          <p:cNvPr id="3" name="内容占位符 2">
            <a:extLst>
              <a:ext uri="{FF2B5EF4-FFF2-40B4-BE49-F238E27FC236}">
                <a16:creationId xmlns:a16="http://schemas.microsoft.com/office/drawing/2014/main" id="{1C118C2D-CD9D-41A7-B7E1-A32E0B9D63CE}"/>
              </a:ext>
            </a:extLst>
          </p:cNvPr>
          <p:cNvSpPr>
            <a:spLocks noGrp="1"/>
          </p:cNvSpPr>
          <p:nvPr>
            <p:ph idx="1"/>
          </p:nvPr>
        </p:nvSpPr>
        <p:spPr/>
        <p:txBody>
          <a:bodyPr>
            <a:normAutofit/>
          </a:bodyPr>
          <a:lstStyle/>
          <a:p>
            <a:pPr marL="0" indent="0">
              <a:buNone/>
            </a:pPr>
            <a:r>
              <a:rPr lang="zh-CN" altLang="en-US" sz="3200" dirty="0"/>
              <a:t>以车次信息为例，对车次数据进行数据项建模。</a:t>
            </a:r>
          </a:p>
        </p:txBody>
      </p:sp>
      <p:sp>
        <p:nvSpPr>
          <p:cNvPr id="4" name="日期占位符 3">
            <a:extLst>
              <a:ext uri="{FF2B5EF4-FFF2-40B4-BE49-F238E27FC236}">
                <a16:creationId xmlns:a16="http://schemas.microsoft.com/office/drawing/2014/main" id="{18FD475A-8F0C-4344-B7E1-51E683943D1C}"/>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CB1B5CFB-0121-45C0-9EF4-CCD0BD31E520}"/>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FADA8C29-B3A2-4986-9924-F8C84115A0FE}"/>
              </a:ext>
            </a:extLst>
          </p:cNvPr>
          <p:cNvSpPr>
            <a:spLocks noGrp="1"/>
          </p:cNvSpPr>
          <p:nvPr>
            <p:ph type="sldNum" sz="quarter" idx="12"/>
          </p:nvPr>
        </p:nvSpPr>
        <p:spPr/>
        <p:txBody>
          <a:bodyPr/>
          <a:lstStyle/>
          <a:p>
            <a:fld id="{5B3F3CCD-5AE8-4BDA-99FD-25BB3DCCC447}" type="slidenum">
              <a:rPr lang="zh-CN" altLang="en-US" smtClean="0"/>
              <a:pPr/>
              <a:t>69</a:t>
            </a:fld>
            <a:endParaRPr lang="zh-CN" altLang="en-US"/>
          </a:p>
        </p:txBody>
      </p:sp>
      <p:pic>
        <p:nvPicPr>
          <p:cNvPr id="7" name="图片 6">
            <a:extLst>
              <a:ext uri="{FF2B5EF4-FFF2-40B4-BE49-F238E27FC236}">
                <a16:creationId xmlns:a16="http://schemas.microsoft.com/office/drawing/2014/main" id="{08E7BE41-EB77-AF4F-A4D3-CEBBCC5B577C}"/>
              </a:ext>
            </a:extLst>
          </p:cNvPr>
          <p:cNvPicPr>
            <a:picLocks noChangeAspect="1"/>
          </p:cNvPicPr>
          <p:nvPr/>
        </p:nvPicPr>
        <p:blipFill>
          <a:blip r:embed="rId2"/>
          <a:stretch>
            <a:fillRect/>
          </a:stretch>
        </p:blipFill>
        <p:spPr>
          <a:xfrm>
            <a:off x="1223672" y="1554315"/>
            <a:ext cx="9744655" cy="4586628"/>
          </a:xfrm>
          <a:prstGeom prst="rect">
            <a:avLst/>
          </a:prstGeom>
        </p:spPr>
      </p:pic>
    </p:spTree>
    <p:extLst>
      <p:ext uri="{BB962C8B-B14F-4D97-AF65-F5344CB8AC3E}">
        <p14:creationId xmlns:p14="http://schemas.microsoft.com/office/powerpoint/2010/main" val="354899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A2E37-27C8-444A-BC90-07FB686A0A42}"/>
              </a:ext>
            </a:extLst>
          </p:cNvPr>
          <p:cNvSpPr>
            <a:spLocks noGrp="1"/>
          </p:cNvSpPr>
          <p:nvPr>
            <p:ph type="title"/>
          </p:nvPr>
        </p:nvSpPr>
        <p:spPr/>
        <p:txBody>
          <a:bodyPr/>
          <a:lstStyle/>
          <a:p>
            <a:r>
              <a:rPr kumimoji="1" lang="en-US" altLang="zh-CN" dirty="0"/>
              <a:t>3.1</a:t>
            </a:r>
            <a:r>
              <a:rPr kumimoji="1" lang="zh-CN" altLang="en-US" dirty="0"/>
              <a:t> 结构化需求描述方法</a:t>
            </a:r>
          </a:p>
        </p:txBody>
      </p:sp>
      <p:sp>
        <p:nvSpPr>
          <p:cNvPr id="3" name="内容占位符 2">
            <a:extLst>
              <a:ext uri="{FF2B5EF4-FFF2-40B4-BE49-F238E27FC236}">
                <a16:creationId xmlns:a16="http://schemas.microsoft.com/office/drawing/2014/main" id="{1C0EA82B-8A6C-CF42-BE00-1593F67B963C}"/>
              </a:ext>
            </a:extLst>
          </p:cNvPr>
          <p:cNvSpPr>
            <a:spLocks noGrp="1"/>
          </p:cNvSpPr>
          <p:nvPr>
            <p:ph idx="1"/>
          </p:nvPr>
        </p:nvSpPr>
        <p:spPr/>
        <p:txBody>
          <a:bodyPr>
            <a:normAutofit/>
          </a:bodyPr>
          <a:lstStyle/>
          <a:p>
            <a:r>
              <a:rPr kumimoji="1" lang="zh-CN" altLang="en-US" sz="2800" dirty="0"/>
              <a:t>需求分析是发现、求精、建模、规格说明和复审的过程。</a:t>
            </a:r>
          </a:p>
          <a:p>
            <a:endParaRPr kumimoji="1" lang="zh-CN" altLang="en-US" sz="2800" dirty="0"/>
          </a:p>
        </p:txBody>
      </p:sp>
      <p:sp>
        <p:nvSpPr>
          <p:cNvPr id="4" name="日期占位符 3">
            <a:extLst>
              <a:ext uri="{FF2B5EF4-FFF2-40B4-BE49-F238E27FC236}">
                <a16:creationId xmlns:a16="http://schemas.microsoft.com/office/drawing/2014/main" id="{9B87CD3D-4428-0341-A793-D5F6A367DB88}"/>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D50B68BD-8516-0640-8B97-564924A0A95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3D01D879-81ED-E740-BB74-C733BF05C0C8}"/>
              </a:ext>
            </a:extLst>
          </p:cNvPr>
          <p:cNvSpPr>
            <a:spLocks noGrp="1"/>
          </p:cNvSpPr>
          <p:nvPr>
            <p:ph type="sldNum" sz="quarter" idx="12"/>
          </p:nvPr>
        </p:nvSpPr>
        <p:spPr/>
        <p:txBody>
          <a:bodyPr/>
          <a:lstStyle/>
          <a:p>
            <a:fld id="{5B3F3CCD-5AE8-4BDA-99FD-25BB3DCCC447}" type="slidenum">
              <a:rPr lang="zh-CN" altLang="en-US" smtClean="0"/>
              <a:pPr/>
              <a:t>7</a:t>
            </a:fld>
            <a:endParaRPr lang="zh-CN" altLang="en-US"/>
          </a:p>
        </p:txBody>
      </p:sp>
      <p:graphicFrame>
        <p:nvGraphicFramePr>
          <p:cNvPr id="8" name="图示 7">
            <a:extLst>
              <a:ext uri="{FF2B5EF4-FFF2-40B4-BE49-F238E27FC236}">
                <a16:creationId xmlns:a16="http://schemas.microsoft.com/office/drawing/2014/main" id="{3B3B18D0-1B98-D44D-B1E2-87FD2801AF01}"/>
              </a:ext>
            </a:extLst>
          </p:cNvPr>
          <p:cNvGraphicFramePr/>
          <p:nvPr>
            <p:extLst>
              <p:ext uri="{D42A27DB-BD31-4B8C-83A1-F6EECF244321}">
                <p14:modId xmlns:p14="http://schemas.microsoft.com/office/powerpoint/2010/main" val="1912349179"/>
              </p:ext>
            </p:extLst>
          </p:nvPr>
        </p:nvGraphicFramePr>
        <p:xfrm>
          <a:off x="-499872" y="1865940"/>
          <a:ext cx="6361561" cy="39122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矩形 8">
            <a:extLst>
              <a:ext uri="{FF2B5EF4-FFF2-40B4-BE49-F238E27FC236}">
                <a16:creationId xmlns:a16="http://schemas.microsoft.com/office/drawing/2014/main" id="{47144987-C3EC-444C-BFCA-56AB5D6BB152}"/>
              </a:ext>
            </a:extLst>
          </p:cNvPr>
          <p:cNvSpPr/>
          <p:nvPr/>
        </p:nvSpPr>
        <p:spPr>
          <a:xfrm>
            <a:off x="4732569" y="1928891"/>
            <a:ext cx="3775393" cy="523220"/>
          </a:xfrm>
          <a:prstGeom prst="rect">
            <a:avLst/>
          </a:prstGeom>
        </p:spPr>
        <p:txBody>
          <a:bodyPr wrap="none">
            <a:spAutoFit/>
          </a:bodyPr>
          <a:lstStyle/>
          <a:p>
            <a:r>
              <a:rPr lang="zh-CN" altLang="zh-CN" sz="2800" dirty="0">
                <a:latin typeface="腾讯体 W3" panose="020C04030202040F0204" pitchFamily="34" charset="-122"/>
                <a:ea typeface="腾讯体 W3" panose="020C04030202040F0204" pitchFamily="34" charset="-122"/>
              </a:rPr>
              <a:t>提出事先准备好的问题</a:t>
            </a:r>
            <a:endParaRPr lang="zh-CN" altLang="en-US" sz="2800" dirty="0">
              <a:latin typeface="腾讯体 W3" panose="020C04030202040F0204" pitchFamily="34" charset="-122"/>
              <a:ea typeface="腾讯体 W3" panose="020C04030202040F0204" pitchFamily="34" charset="-122"/>
            </a:endParaRPr>
          </a:p>
        </p:txBody>
      </p:sp>
      <p:sp>
        <p:nvSpPr>
          <p:cNvPr id="10" name="矩形 9">
            <a:extLst>
              <a:ext uri="{FF2B5EF4-FFF2-40B4-BE49-F238E27FC236}">
                <a16:creationId xmlns:a16="http://schemas.microsoft.com/office/drawing/2014/main" id="{AB888C77-201A-E341-9D37-30C823CC30B8}"/>
              </a:ext>
            </a:extLst>
          </p:cNvPr>
          <p:cNvSpPr/>
          <p:nvPr/>
        </p:nvSpPr>
        <p:spPr>
          <a:xfrm>
            <a:off x="4732569" y="2773141"/>
            <a:ext cx="4134465" cy="523220"/>
          </a:xfrm>
          <a:prstGeom prst="rect">
            <a:avLst/>
          </a:prstGeom>
        </p:spPr>
        <p:txBody>
          <a:bodyPr wrap="none">
            <a:spAutoFit/>
          </a:bodyPr>
          <a:lstStyle/>
          <a:p>
            <a:r>
              <a:rPr lang="zh-CN" altLang="zh-CN" sz="2800" dirty="0">
                <a:latin typeface="腾讯体 W3" panose="020C04030202040F0204" pitchFamily="34" charset="-122"/>
                <a:ea typeface="腾讯体 W3" panose="020C04030202040F0204" pitchFamily="34" charset="-122"/>
              </a:rPr>
              <a:t>可自由回答的开放式问题</a:t>
            </a:r>
          </a:p>
        </p:txBody>
      </p:sp>
      <p:sp>
        <p:nvSpPr>
          <p:cNvPr id="11" name="矩形 10">
            <a:extLst>
              <a:ext uri="{FF2B5EF4-FFF2-40B4-BE49-F238E27FC236}">
                <a16:creationId xmlns:a16="http://schemas.microsoft.com/office/drawing/2014/main" id="{FAABD4F2-FD89-2A49-A05A-185A5077E194}"/>
              </a:ext>
            </a:extLst>
          </p:cNvPr>
          <p:cNvSpPr/>
          <p:nvPr/>
        </p:nvSpPr>
        <p:spPr>
          <a:xfrm>
            <a:off x="4746912" y="3552385"/>
            <a:ext cx="2698175" cy="523220"/>
          </a:xfrm>
          <a:prstGeom prst="rect">
            <a:avLst/>
          </a:prstGeom>
        </p:spPr>
        <p:txBody>
          <a:bodyPr wrap="none">
            <a:spAutoFit/>
          </a:bodyPr>
          <a:lstStyle/>
          <a:p>
            <a:r>
              <a:rPr lang="zh-CN" altLang="zh-CN" sz="2800" dirty="0">
                <a:latin typeface="腾讯体 W3" panose="020C04030202040F0204" pitchFamily="34" charset="-122"/>
                <a:ea typeface="腾讯体 W3" panose="020C04030202040F0204" pitchFamily="34" charset="-122"/>
              </a:rPr>
              <a:t>准确、有针对性</a:t>
            </a:r>
          </a:p>
        </p:txBody>
      </p:sp>
      <p:sp>
        <p:nvSpPr>
          <p:cNvPr id="12" name="矩形 11">
            <a:extLst>
              <a:ext uri="{FF2B5EF4-FFF2-40B4-BE49-F238E27FC236}">
                <a16:creationId xmlns:a16="http://schemas.microsoft.com/office/drawing/2014/main" id="{EB1D50BA-6C03-CC45-97A1-0A649F5B3F83}"/>
              </a:ext>
            </a:extLst>
          </p:cNvPr>
          <p:cNvSpPr/>
          <p:nvPr/>
        </p:nvSpPr>
        <p:spPr>
          <a:xfrm>
            <a:off x="4746912" y="4188273"/>
            <a:ext cx="6096000" cy="954107"/>
          </a:xfrm>
          <a:prstGeom prst="rect">
            <a:avLst/>
          </a:prstGeom>
        </p:spPr>
        <p:txBody>
          <a:bodyPr>
            <a:spAutoFit/>
          </a:bodyPr>
          <a:lstStyle/>
          <a:p>
            <a:r>
              <a:rPr lang="zh-CN" altLang="zh-CN" sz="2800" dirty="0">
                <a:latin typeface="腾讯体 W3" panose="020C04030202040F0204" pitchFamily="34" charset="-122"/>
                <a:ea typeface="腾讯体 W3" panose="020C04030202040F0204" pitchFamily="34" charset="-122"/>
              </a:rPr>
              <a:t>对用户运用目标系统解决某个具体问题的方法和结果进行分析</a:t>
            </a:r>
            <a:endParaRPr lang="zh-CN" altLang="en-US" sz="2800" dirty="0">
              <a:latin typeface="腾讯体 W3" panose="020C04030202040F0204" pitchFamily="34" charset="-122"/>
              <a:ea typeface="腾讯体 W3" panose="020C04030202040F0204" pitchFamily="34" charset="-122"/>
            </a:endParaRPr>
          </a:p>
        </p:txBody>
      </p:sp>
      <p:sp>
        <p:nvSpPr>
          <p:cNvPr id="13" name="矩形 12">
            <a:extLst>
              <a:ext uri="{FF2B5EF4-FFF2-40B4-BE49-F238E27FC236}">
                <a16:creationId xmlns:a16="http://schemas.microsoft.com/office/drawing/2014/main" id="{87D8ED89-3BE7-0B44-BADB-3AAC061AE4DE}"/>
              </a:ext>
            </a:extLst>
          </p:cNvPr>
          <p:cNvSpPr/>
          <p:nvPr/>
        </p:nvSpPr>
        <p:spPr>
          <a:xfrm>
            <a:off x="4746912" y="5254962"/>
            <a:ext cx="6647974" cy="523220"/>
          </a:xfrm>
          <a:prstGeom prst="rect">
            <a:avLst/>
          </a:prstGeom>
        </p:spPr>
        <p:txBody>
          <a:bodyPr wrap="none">
            <a:spAutoFit/>
          </a:bodyPr>
          <a:lstStyle/>
          <a:p>
            <a:r>
              <a:rPr lang="zh-CN" altLang="zh-CN" sz="2800" dirty="0">
                <a:latin typeface="腾讯体 W3" panose="020C04030202040F0204" pitchFamily="34" charset="-122"/>
                <a:ea typeface="腾讯体 W3" panose="020C04030202040F0204" pitchFamily="34" charset="-122"/>
              </a:rPr>
              <a:t>快速制作系统原型，与用户多次沟通交流</a:t>
            </a:r>
          </a:p>
        </p:txBody>
      </p:sp>
    </p:spTree>
    <p:extLst>
      <p:ext uri="{BB962C8B-B14F-4D97-AF65-F5344CB8AC3E}">
        <p14:creationId xmlns:p14="http://schemas.microsoft.com/office/powerpoint/2010/main" val="12919905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E0D8FF-5C77-5047-8D82-45C9123E74D0}"/>
              </a:ext>
            </a:extLst>
          </p:cNvPr>
          <p:cNvSpPr>
            <a:spLocks noGrp="1"/>
          </p:cNvSpPr>
          <p:nvPr>
            <p:ph type="title"/>
          </p:nvPr>
        </p:nvSpPr>
        <p:spPr/>
        <p:txBody>
          <a:bodyPr/>
          <a:lstStyle/>
          <a:p>
            <a:r>
              <a:rPr kumimoji="1" lang="en-US" altLang="zh-CN" dirty="0"/>
              <a:t>3.3 </a:t>
            </a:r>
            <a:r>
              <a:rPr kumimoji="1" lang="zh-CN" altLang="en-US" dirty="0"/>
              <a:t>小结</a:t>
            </a:r>
          </a:p>
        </p:txBody>
      </p:sp>
      <p:sp>
        <p:nvSpPr>
          <p:cNvPr id="3" name="内容占位符 2">
            <a:extLst>
              <a:ext uri="{FF2B5EF4-FFF2-40B4-BE49-F238E27FC236}">
                <a16:creationId xmlns:a16="http://schemas.microsoft.com/office/drawing/2014/main" id="{CC4D9362-472C-0C4D-8380-8C897C6C41DE}"/>
              </a:ext>
            </a:extLst>
          </p:cNvPr>
          <p:cNvSpPr>
            <a:spLocks noGrp="1"/>
          </p:cNvSpPr>
          <p:nvPr>
            <p:ph idx="1"/>
          </p:nvPr>
        </p:nvSpPr>
        <p:spPr/>
        <p:txBody>
          <a:bodyPr/>
          <a:lstStyle/>
          <a:p>
            <a:endParaRPr kumimoji="1" lang="zh-CN" altLang="en-US" dirty="0"/>
          </a:p>
        </p:txBody>
      </p:sp>
      <p:sp>
        <p:nvSpPr>
          <p:cNvPr id="4" name="日期占位符 3">
            <a:extLst>
              <a:ext uri="{FF2B5EF4-FFF2-40B4-BE49-F238E27FC236}">
                <a16:creationId xmlns:a16="http://schemas.microsoft.com/office/drawing/2014/main" id="{75E59C91-E1CF-B049-BE7E-2D5BDC585451}"/>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C92F4B8C-8DB9-DE45-A1BD-1B8C98DC6B84}"/>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148B8FEE-AABE-9149-84E2-01ED5EE91FE0}"/>
              </a:ext>
            </a:extLst>
          </p:cNvPr>
          <p:cNvSpPr>
            <a:spLocks noGrp="1"/>
          </p:cNvSpPr>
          <p:nvPr>
            <p:ph type="sldNum" sz="quarter" idx="12"/>
          </p:nvPr>
        </p:nvSpPr>
        <p:spPr/>
        <p:txBody>
          <a:bodyPr/>
          <a:lstStyle/>
          <a:p>
            <a:fld id="{5B3F3CCD-5AE8-4BDA-99FD-25BB3DCCC447}" type="slidenum">
              <a:rPr lang="zh-CN" altLang="en-US" smtClean="0"/>
              <a:pPr/>
              <a:t>70</a:t>
            </a:fld>
            <a:endParaRPr lang="zh-CN" altLang="en-US"/>
          </a:p>
        </p:txBody>
      </p:sp>
      <p:pic>
        <p:nvPicPr>
          <p:cNvPr id="7" name="图片 6">
            <a:extLst>
              <a:ext uri="{FF2B5EF4-FFF2-40B4-BE49-F238E27FC236}">
                <a16:creationId xmlns:a16="http://schemas.microsoft.com/office/drawing/2014/main" id="{40045654-FD04-8A46-A479-026D5DF5C1AF}"/>
              </a:ext>
            </a:extLst>
          </p:cNvPr>
          <p:cNvPicPr>
            <a:picLocks noChangeAspect="1"/>
          </p:cNvPicPr>
          <p:nvPr/>
        </p:nvPicPr>
        <p:blipFill>
          <a:blip r:embed="rId2"/>
          <a:stretch>
            <a:fillRect/>
          </a:stretch>
        </p:blipFill>
        <p:spPr>
          <a:xfrm>
            <a:off x="635961" y="2076773"/>
            <a:ext cx="10207108" cy="2395340"/>
          </a:xfrm>
          <a:prstGeom prst="rect">
            <a:avLst/>
          </a:prstGeom>
        </p:spPr>
      </p:pic>
    </p:spTree>
    <p:extLst>
      <p:ext uri="{BB962C8B-B14F-4D97-AF65-F5344CB8AC3E}">
        <p14:creationId xmlns:p14="http://schemas.microsoft.com/office/powerpoint/2010/main" val="2314168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A2E37-27C8-444A-BC90-07FB686A0A42}"/>
              </a:ext>
            </a:extLst>
          </p:cNvPr>
          <p:cNvSpPr>
            <a:spLocks noGrp="1"/>
          </p:cNvSpPr>
          <p:nvPr>
            <p:ph type="title"/>
          </p:nvPr>
        </p:nvSpPr>
        <p:spPr/>
        <p:txBody>
          <a:bodyPr/>
          <a:lstStyle/>
          <a:p>
            <a:r>
              <a:rPr kumimoji="1" lang="en-US" altLang="zh-CN" dirty="0"/>
              <a:t>3.1</a:t>
            </a:r>
            <a:r>
              <a:rPr kumimoji="1" lang="zh-CN" altLang="en-US" dirty="0"/>
              <a:t> 结构化需求描述方法</a:t>
            </a:r>
          </a:p>
        </p:txBody>
      </p:sp>
      <p:sp>
        <p:nvSpPr>
          <p:cNvPr id="3" name="内容占位符 2">
            <a:extLst>
              <a:ext uri="{FF2B5EF4-FFF2-40B4-BE49-F238E27FC236}">
                <a16:creationId xmlns:a16="http://schemas.microsoft.com/office/drawing/2014/main" id="{1C0EA82B-8A6C-CF42-BE00-1593F67B963C}"/>
              </a:ext>
            </a:extLst>
          </p:cNvPr>
          <p:cNvSpPr>
            <a:spLocks noGrp="1"/>
          </p:cNvSpPr>
          <p:nvPr>
            <p:ph idx="1"/>
          </p:nvPr>
        </p:nvSpPr>
        <p:spPr/>
        <p:txBody>
          <a:bodyPr>
            <a:normAutofit/>
          </a:bodyPr>
          <a:lstStyle/>
          <a:p>
            <a:r>
              <a:rPr lang="zh-CN" altLang="en-US" sz="2800" dirty="0"/>
              <a:t>在结构化需求分析中，需要关心的主要内容是什么？</a:t>
            </a:r>
            <a:endParaRPr lang="en-US" altLang="zh-CN" sz="2800" dirty="0"/>
          </a:p>
          <a:p>
            <a:endParaRPr lang="en-US" altLang="zh-CN" sz="2800" dirty="0"/>
          </a:p>
          <a:p>
            <a:endParaRPr kumimoji="1" lang="zh-CN" altLang="en-US" sz="2800" dirty="0"/>
          </a:p>
          <a:p>
            <a:endParaRPr kumimoji="1" lang="zh-CN" altLang="en-US" sz="2800" dirty="0"/>
          </a:p>
        </p:txBody>
      </p:sp>
      <p:sp>
        <p:nvSpPr>
          <p:cNvPr id="4" name="日期占位符 3">
            <a:extLst>
              <a:ext uri="{FF2B5EF4-FFF2-40B4-BE49-F238E27FC236}">
                <a16:creationId xmlns:a16="http://schemas.microsoft.com/office/drawing/2014/main" id="{9B87CD3D-4428-0341-A793-D5F6A367DB88}"/>
              </a:ext>
            </a:extLst>
          </p:cNvPr>
          <p:cNvSpPr>
            <a:spLocks noGrp="1"/>
          </p:cNvSpPr>
          <p:nvPr>
            <p:ph type="dt" sz="half" idx="10"/>
          </p:nvPr>
        </p:nvSpPr>
        <p:spPr/>
        <p:txBody>
          <a:bodyPr/>
          <a:lstStyle/>
          <a:p>
            <a:fld id="{D515C40F-68D7-4904-966C-9F3D550CC0AF}" type="datetime1">
              <a:rPr lang="zh-CN" altLang="en-US" smtClean="0"/>
              <a:t>2021/10/19</a:t>
            </a:fld>
            <a:endParaRPr lang="zh-CN" altLang="en-US" dirty="0"/>
          </a:p>
        </p:txBody>
      </p:sp>
      <p:sp>
        <p:nvSpPr>
          <p:cNvPr id="5" name="页脚占位符 4">
            <a:extLst>
              <a:ext uri="{FF2B5EF4-FFF2-40B4-BE49-F238E27FC236}">
                <a16:creationId xmlns:a16="http://schemas.microsoft.com/office/drawing/2014/main" id="{D50B68BD-8516-0640-8B97-564924A0A95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3D01D879-81ED-E740-BB74-C733BF05C0C8}"/>
              </a:ext>
            </a:extLst>
          </p:cNvPr>
          <p:cNvSpPr>
            <a:spLocks noGrp="1"/>
          </p:cNvSpPr>
          <p:nvPr>
            <p:ph type="sldNum" sz="quarter" idx="12"/>
          </p:nvPr>
        </p:nvSpPr>
        <p:spPr/>
        <p:txBody>
          <a:bodyPr/>
          <a:lstStyle/>
          <a:p>
            <a:fld id="{5B3F3CCD-5AE8-4BDA-99FD-25BB3DCCC447}" type="slidenum">
              <a:rPr lang="zh-CN" altLang="en-US" smtClean="0"/>
              <a:pPr/>
              <a:t>8</a:t>
            </a:fld>
            <a:endParaRPr lang="zh-CN" altLang="en-US"/>
          </a:p>
        </p:txBody>
      </p:sp>
      <p:pic>
        <p:nvPicPr>
          <p:cNvPr id="7" name="图片 6">
            <a:extLst>
              <a:ext uri="{FF2B5EF4-FFF2-40B4-BE49-F238E27FC236}">
                <a16:creationId xmlns:a16="http://schemas.microsoft.com/office/drawing/2014/main" id="{1C790017-01E9-5B40-83D2-59467222F193}"/>
              </a:ext>
            </a:extLst>
          </p:cNvPr>
          <p:cNvPicPr>
            <a:picLocks noChangeAspect="1"/>
          </p:cNvPicPr>
          <p:nvPr/>
        </p:nvPicPr>
        <p:blipFill>
          <a:blip r:embed="rId2"/>
          <a:stretch>
            <a:fillRect/>
          </a:stretch>
        </p:blipFill>
        <p:spPr>
          <a:xfrm>
            <a:off x="1063381" y="1788468"/>
            <a:ext cx="9429606" cy="1333479"/>
          </a:xfrm>
          <a:prstGeom prst="rect">
            <a:avLst/>
          </a:prstGeom>
        </p:spPr>
      </p:pic>
      <p:pic>
        <p:nvPicPr>
          <p:cNvPr id="14" name="图片 13">
            <a:extLst>
              <a:ext uri="{FF2B5EF4-FFF2-40B4-BE49-F238E27FC236}">
                <a16:creationId xmlns:a16="http://schemas.microsoft.com/office/drawing/2014/main" id="{61140DC8-EE82-1E47-AA19-3DD9210FAC75}"/>
              </a:ext>
            </a:extLst>
          </p:cNvPr>
          <p:cNvPicPr>
            <a:picLocks noChangeAspect="1"/>
          </p:cNvPicPr>
          <p:nvPr/>
        </p:nvPicPr>
        <p:blipFill>
          <a:blip r:embed="rId3"/>
          <a:stretch>
            <a:fillRect/>
          </a:stretch>
        </p:blipFill>
        <p:spPr>
          <a:xfrm>
            <a:off x="1109472" y="3077803"/>
            <a:ext cx="9332070" cy="2550134"/>
          </a:xfrm>
          <a:prstGeom prst="rect">
            <a:avLst/>
          </a:prstGeom>
        </p:spPr>
      </p:pic>
      <p:sp>
        <p:nvSpPr>
          <p:cNvPr id="15" name="椭圆 14">
            <a:extLst>
              <a:ext uri="{FF2B5EF4-FFF2-40B4-BE49-F238E27FC236}">
                <a16:creationId xmlns:a16="http://schemas.microsoft.com/office/drawing/2014/main" id="{8AA1CB70-F31C-DA4B-8534-EE021F89CC41}"/>
              </a:ext>
            </a:extLst>
          </p:cNvPr>
          <p:cNvSpPr/>
          <p:nvPr/>
        </p:nvSpPr>
        <p:spPr>
          <a:xfrm>
            <a:off x="3243072" y="1682496"/>
            <a:ext cx="5047488" cy="1746504"/>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rgbClr val="FF0000"/>
              </a:solidFill>
            </a:endParaRPr>
          </a:p>
        </p:txBody>
      </p:sp>
    </p:spTree>
    <p:extLst>
      <p:ext uri="{BB962C8B-B14F-4D97-AF65-F5344CB8AC3E}">
        <p14:creationId xmlns:p14="http://schemas.microsoft.com/office/powerpoint/2010/main" val="23903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C575FB-6A20-4747-AAE6-4B986F5856CF}"/>
              </a:ext>
            </a:extLst>
          </p:cNvPr>
          <p:cNvSpPr>
            <a:spLocks noGrp="1"/>
          </p:cNvSpPr>
          <p:nvPr>
            <p:ph type="title"/>
          </p:nvPr>
        </p:nvSpPr>
        <p:spPr/>
        <p:txBody>
          <a:bodyPr/>
          <a:lstStyle/>
          <a:p>
            <a:r>
              <a:rPr kumimoji="1" lang="en-US" altLang="zh-CN" dirty="0"/>
              <a:t>3.1</a:t>
            </a:r>
            <a:r>
              <a:rPr kumimoji="1" lang="zh-CN" altLang="en-US" dirty="0"/>
              <a:t> 结构化需求描述方法</a:t>
            </a:r>
            <a:endParaRPr lang="zh-CN" altLang="en-US" dirty="0"/>
          </a:p>
        </p:txBody>
      </p:sp>
      <p:sp>
        <p:nvSpPr>
          <p:cNvPr id="3" name="内容占位符 2">
            <a:extLst>
              <a:ext uri="{FF2B5EF4-FFF2-40B4-BE49-F238E27FC236}">
                <a16:creationId xmlns:a16="http://schemas.microsoft.com/office/drawing/2014/main" id="{BFD05B7E-AFD6-42B2-A22A-DDA27ACB5784}"/>
              </a:ext>
            </a:extLst>
          </p:cNvPr>
          <p:cNvSpPr>
            <a:spLocks noGrp="1"/>
          </p:cNvSpPr>
          <p:nvPr>
            <p:ph idx="1"/>
          </p:nvPr>
        </p:nvSpPr>
        <p:spPr/>
        <p:txBody>
          <a:bodyPr>
            <a:normAutofit/>
          </a:bodyPr>
          <a:lstStyle/>
          <a:p>
            <a:r>
              <a:rPr lang="zh-CN" altLang="zh-CN" sz="3600" dirty="0"/>
              <a:t>在结构化需求描述过程中，需求分析人员必须关注系统内部数据的</a:t>
            </a:r>
            <a:r>
              <a:rPr lang="zh-CN" altLang="zh-CN" sz="3600" dirty="0">
                <a:solidFill>
                  <a:srgbClr val="FF0000"/>
                </a:solidFill>
              </a:rPr>
              <a:t>处理过程</a:t>
            </a:r>
            <a:r>
              <a:rPr lang="zh-CN" altLang="zh-CN" sz="3600" dirty="0"/>
              <a:t>，即数据从输入到输出过程中经过了哪些</a:t>
            </a:r>
            <a:r>
              <a:rPr lang="en-US" altLang="zh-CN" sz="3600" dirty="0">
                <a:solidFill>
                  <a:srgbClr val="FF0000"/>
                </a:solidFill>
              </a:rPr>
              <a:t>“</a:t>
            </a:r>
            <a:r>
              <a:rPr lang="zh-CN" altLang="zh-CN" sz="3600" dirty="0">
                <a:solidFill>
                  <a:srgbClr val="FF0000"/>
                </a:solidFill>
              </a:rPr>
              <a:t>处理</a:t>
            </a:r>
            <a:r>
              <a:rPr lang="en-US" altLang="zh-CN" sz="3600" dirty="0"/>
              <a:t>”</a:t>
            </a:r>
            <a:r>
              <a:rPr lang="zh-CN" altLang="zh-CN" sz="3600" dirty="0"/>
              <a:t>，以及处理的</a:t>
            </a:r>
            <a:r>
              <a:rPr lang="zh-CN" altLang="zh-CN" sz="3600" dirty="0">
                <a:solidFill>
                  <a:srgbClr val="FF0000"/>
                </a:solidFill>
              </a:rPr>
              <a:t>对象</a:t>
            </a:r>
            <a:r>
              <a:rPr lang="zh-CN" altLang="zh-CN" sz="3600" dirty="0"/>
              <a:t>是什么，对象的内容是什么。</a:t>
            </a:r>
            <a:endParaRPr lang="zh-CN" altLang="en-US" sz="3600" dirty="0"/>
          </a:p>
        </p:txBody>
      </p:sp>
      <p:sp>
        <p:nvSpPr>
          <p:cNvPr id="4" name="日期占位符 3">
            <a:extLst>
              <a:ext uri="{FF2B5EF4-FFF2-40B4-BE49-F238E27FC236}">
                <a16:creationId xmlns:a16="http://schemas.microsoft.com/office/drawing/2014/main" id="{54F98338-A0EE-407C-B330-1EA1371CE44E}"/>
              </a:ext>
            </a:extLst>
          </p:cNvPr>
          <p:cNvSpPr>
            <a:spLocks noGrp="1"/>
          </p:cNvSpPr>
          <p:nvPr>
            <p:ph type="dt" sz="half" idx="10"/>
          </p:nvPr>
        </p:nvSpPr>
        <p:spPr/>
        <p:txBody>
          <a:bodyPr/>
          <a:lstStyle/>
          <a:p>
            <a:fld id="{D515C40F-68D7-4904-966C-9F3D550CC0AF}" type="datetime1">
              <a:rPr lang="zh-CN" altLang="en-US" smtClean="0"/>
              <a:t>2021/10/19</a:t>
            </a:fld>
            <a:endParaRPr lang="zh-CN" altLang="en-US"/>
          </a:p>
        </p:txBody>
      </p:sp>
      <p:sp>
        <p:nvSpPr>
          <p:cNvPr id="5" name="页脚占位符 4">
            <a:extLst>
              <a:ext uri="{FF2B5EF4-FFF2-40B4-BE49-F238E27FC236}">
                <a16:creationId xmlns:a16="http://schemas.microsoft.com/office/drawing/2014/main" id="{990D347D-BBA0-402B-9333-8B9DC654680B}"/>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5A046A58-53CD-48E4-9C85-3A6F45715408}"/>
              </a:ext>
            </a:extLst>
          </p:cNvPr>
          <p:cNvSpPr>
            <a:spLocks noGrp="1"/>
          </p:cNvSpPr>
          <p:nvPr>
            <p:ph type="sldNum" sz="quarter" idx="12"/>
          </p:nvPr>
        </p:nvSpPr>
        <p:spPr/>
        <p:txBody>
          <a:bodyPr/>
          <a:lstStyle/>
          <a:p>
            <a:fld id="{5B3F3CCD-5AE8-4BDA-99FD-25BB3DCCC447}" type="slidenum">
              <a:rPr lang="zh-CN" altLang="en-US" smtClean="0"/>
              <a:pPr/>
              <a:t>9</a:t>
            </a:fld>
            <a:endParaRPr lang="zh-CN" altLang="en-US"/>
          </a:p>
        </p:txBody>
      </p:sp>
      <p:sp>
        <p:nvSpPr>
          <p:cNvPr id="7" name="下箭头 6">
            <a:extLst>
              <a:ext uri="{FF2B5EF4-FFF2-40B4-BE49-F238E27FC236}">
                <a16:creationId xmlns:a16="http://schemas.microsoft.com/office/drawing/2014/main" id="{99F00367-66AD-9041-BA3E-984FD77412F0}"/>
              </a:ext>
            </a:extLst>
          </p:cNvPr>
          <p:cNvSpPr/>
          <p:nvPr/>
        </p:nvSpPr>
        <p:spPr>
          <a:xfrm>
            <a:off x="4864608" y="2993136"/>
            <a:ext cx="877824" cy="890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8" name="图示 7">
            <a:extLst>
              <a:ext uri="{FF2B5EF4-FFF2-40B4-BE49-F238E27FC236}">
                <a16:creationId xmlns:a16="http://schemas.microsoft.com/office/drawing/2014/main" id="{A5E6E503-46BB-BF4A-B277-9D4B1BD83431}"/>
              </a:ext>
            </a:extLst>
          </p:cNvPr>
          <p:cNvGraphicFramePr/>
          <p:nvPr>
            <p:extLst>
              <p:ext uri="{D42A27DB-BD31-4B8C-83A1-F6EECF244321}">
                <p14:modId xmlns:p14="http://schemas.microsoft.com/office/powerpoint/2010/main" val="4291518711"/>
              </p:ext>
            </p:extLst>
          </p:nvPr>
        </p:nvGraphicFramePr>
        <p:xfrm>
          <a:off x="1394007" y="3130296"/>
          <a:ext cx="9290304" cy="39122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323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Graphic spid="8" grpId="0">
        <p:bldAsOne/>
      </p:bldGraphic>
    </p:bldLst>
  </p:timing>
</p:sld>
</file>

<file path=ppt/theme/theme1.xml><?xml version="1.0" encoding="utf-8"?>
<a:theme xmlns:a="http://schemas.openxmlformats.org/drawingml/2006/main" name="回顾">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1269</TotalTime>
  <Words>5967</Words>
  <Application>Microsoft Macintosh PowerPoint</Application>
  <PresentationFormat>宽屏</PresentationFormat>
  <Paragraphs>851</Paragraphs>
  <Slides>70</Slides>
  <Notes>26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70</vt:i4>
      </vt:variant>
    </vt:vector>
  </HeadingPairs>
  <TitlesOfParts>
    <vt:vector size="85" baseType="lpstr">
      <vt:lpstr>仿宋_GB2312</vt:lpstr>
      <vt:lpstr>楷体_GB2312</vt:lpstr>
      <vt:lpstr>隶书</vt:lpstr>
      <vt:lpstr>宋体</vt:lpstr>
      <vt:lpstr>腾讯体 W3</vt:lpstr>
      <vt:lpstr>腾讯体 W7</vt:lpstr>
      <vt:lpstr>Arial</vt:lpstr>
      <vt:lpstr>Calibri</vt:lpstr>
      <vt:lpstr>Calibri Light</vt:lpstr>
      <vt:lpstr>Tahoma</vt:lpstr>
      <vt:lpstr>Times New Roman</vt:lpstr>
      <vt:lpstr>Wingdings</vt:lpstr>
      <vt:lpstr>回顾</vt:lpstr>
      <vt:lpstr>Visio.Drawing.15</vt:lpstr>
      <vt:lpstr>Image</vt:lpstr>
      <vt:lpstr>第三章 结构化分析</vt:lpstr>
      <vt:lpstr>结构化方法学</vt:lpstr>
      <vt:lpstr>结构化方法学</vt:lpstr>
      <vt:lpstr>结构化方法学</vt:lpstr>
      <vt:lpstr>结构化分析</vt:lpstr>
      <vt:lpstr>3.1 结构化需求描述方法</vt:lpstr>
      <vt:lpstr>3.1 结构化需求描述方法</vt:lpstr>
      <vt:lpstr>3.1 结构化需求描述方法</vt:lpstr>
      <vt:lpstr>3.1 结构化需求描述方法</vt:lpstr>
      <vt:lpstr>3.1 结构化需求描述方法</vt:lpstr>
      <vt:lpstr>3.1 结构化需求描述方法</vt:lpstr>
      <vt:lpstr>例子：火车订票软件</vt:lpstr>
      <vt:lpstr>例子：火车订票软件</vt:lpstr>
      <vt:lpstr>例子：火车订票软件</vt:lpstr>
      <vt:lpstr>3.1 结构化需求描述方法</vt:lpstr>
      <vt:lpstr>3.1 结构化需求描述方法</vt:lpstr>
      <vt:lpstr>3.2 结构化需求建模</vt:lpstr>
      <vt:lpstr>3.2 结构化需求建模</vt:lpstr>
      <vt:lpstr>3.2 结构化需求建模</vt:lpstr>
      <vt:lpstr>3.2.1 数据流图</vt:lpstr>
      <vt:lpstr>3.2.1 数据流图</vt:lpstr>
      <vt:lpstr>3.2.1 数据流图</vt:lpstr>
      <vt:lpstr>3.2.1 数据流图</vt:lpstr>
      <vt:lpstr>3.2.1 数据流图</vt:lpstr>
      <vt:lpstr>3.2.1 数据流图</vt:lpstr>
      <vt:lpstr>3.2.1 数据流图</vt:lpstr>
      <vt:lpstr>3.2.1 数据流图</vt:lpstr>
      <vt:lpstr>3.2.1 数据流图</vt:lpstr>
      <vt:lpstr>3.2.1 数据流图</vt:lpstr>
      <vt:lpstr>例子：火车订票软件</vt:lpstr>
      <vt:lpstr>例子：火车订票软件</vt:lpstr>
      <vt:lpstr>例子：火车订票软件</vt:lpstr>
      <vt:lpstr>例子：定货系统 </vt:lpstr>
      <vt:lpstr>例子：定货系统 </vt:lpstr>
      <vt:lpstr>例子：定货系统 </vt:lpstr>
      <vt:lpstr>例子：定货系统 </vt:lpstr>
      <vt:lpstr>例子：定货系统 </vt:lpstr>
      <vt:lpstr>3.2.2.处理/加工逻辑说明</vt:lpstr>
      <vt:lpstr>3.2.2.处理/加工逻辑说明</vt:lpstr>
      <vt:lpstr>3.2.2.处理/加工逻辑说明</vt:lpstr>
      <vt:lpstr>3.2.2.处理/加工逻辑说明</vt:lpstr>
      <vt:lpstr>3.2.2.处理/加工逻辑说明</vt:lpstr>
      <vt:lpstr>3.2.2.处理/加工逻辑说明</vt:lpstr>
      <vt:lpstr>3.2.2.处理/加工逻辑说明</vt:lpstr>
      <vt:lpstr>练习</vt:lpstr>
      <vt:lpstr>3.2.3. 状态转换图</vt:lpstr>
      <vt:lpstr>3.2.3. 状态转换图</vt:lpstr>
      <vt:lpstr>3.2.3. 状态转换图</vt:lpstr>
      <vt:lpstr>3.2.3. 状态转换图</vt:lpstr>
      <vt:lpstr>3.2.3. 状态转换图</vt:lpstr>
      <vt:lpstr>3.2.3. 状态转换图</vt:lpstr>
      <vt:lpstr>例子：火车订票软件</vt:lpstr>
      <vt:lpstr>例子：电话系统的状态图</vt:lpstr>
      <vt:lpstr>3.2.4.数据模型</vt:lpstr>
      <vt:lpstr>3.2.4.数据模型</vt:lpstr>
      <vt:lpstr>3.2.4.数据模型</vt:lpstr>
      <vt:lpstr>3.2.4.数据模型</vt:lpstr>
      <vt:lpstr>3.2.4.数据模型</vt:lpstr>
      <vt:lpstr>3.2.4.数据模型</vt:lpstr>
      <vt:lpstr>3.2.4.数据模型</vt:lpstr>
      <vt:lpstr>3.2.4.数据模型</vt:lpstr>
      <vt:lpstr>3.2.4.数据模型</vt:lpstr>
      <vt:lpstr>例子：教学管理系统ER图</vt:lpstr>
      <vt:lpstr>例子：教学管理系统数据模型</vt:lpstr>
      <vt:lpstr>3.2.4.数据模型</vt:lpstr>
      <vt:lpstr>3.2.4.数据模型</vt:lpstr>
      <vt:lpstr>3.2.4.数据模型</vt:lpstr>
      <vt:lpstr>例子：航班信息文件</vt:lpstr>
      <vt:lpstr>练习</vt:lpstr>
      <vt:lpstr>3.3 小结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数字视频技术（线下）</dc:title>
  <dc:creator>Wenfeng</dc:creator>
  <cp:lastModifiedBy>xzw</cp:lastModifiedBy>
  <cp:revision>173</cp:revision>
  <dcterms:created xsi:type="dcterms:W3CDTF">2019-06-11T09:59:59Z</dcterms:created>
  <dcterms:modified xsi:type="dcterms:W3CDTF">2021-10-19T08:46:38Z</dcterms:modified>
</cp:coreProperties>
</file>